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9"/>
  </p:notesMasterIdLst>
  <p:sldIdLst>
    <p:sldId id="256" r:id="rId2"/>
    <p:sldId id="264" r:id="rId3"/>
    <p:sldId id="257" r:id="rId4"/>
    <p:sldId id="258" r:id="rId5"/>
    <p:sldId id="261" r:id="rId6"/>
    <p:sldId id="262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2CE1A9-53BF-439A-AE8E-496A882614CF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 phldr="1"/>
      <dgm:spPr/>
    </dgm:pt>
    <dgm:pt modelId="{E4189A79-59B0-4238-934E-0B8174562867}">
      <dgm:prSet phldrT="[Texto]"/>
      <dgm:spPr/>
      <dgm:t>
        <a:bodyPr/>
        <a:lstStyle/>
        <a:p>
          <a:r>
            <a:rPr lang="es-PE" dirty="0"/>
            <a:t>Qué es SOLVO</a:t>
          </a:r>
        </a:p>
      </dgm:t>
    </dgm:pt>
    <dgm:pt modelId="{13C02E63-12D1-4179-A09C-4CA2E9F0F11C}" type="parTrans" cxnId="{0E0CD6F8-77E7-4940-8CEE-8B5031EB4BB1}">
      <dgm:prSet/>
      <dgm:spPr/>
      <dgm:t>
        <a:bodyPr/>
        <a:lstStyle/>
        <a:p>
          <a:endParaRPr lang="es-PE"/>
        </a:p>
      </dgm:t>
    </dgm:pt>
    <dgm:pt modelId="{28EEA0CE-CF44-4AD3-95C6-ADF43F6FD2A1}" type="sibTrans" cxnId="{0E0CD6F8-77E7-4940-8CEE-8B5031EB4BB1}">
      <dgm:prSet/>
      <dgm:spPr/>
      <dgm:t>
        <a:bodyPr/>
        <a:lstStyle/>
        <a:p>
          <a:endParaRPr lang="es-PE"/>
        </a:p>
      </dgm:t>
    </dgm:pt>
    <dgm:pt modelId="{0B7D0020-E361-48C1-9DBA-34EC09409170}">
      <dgm:prSet phldrT="[Texto]"/>
      <dgm:spPr/>
      <dgm:t>
        <a:bodyPr/>
        <a:lstStyle/>
        <a:p>
          <a:r>
            <a:rPr lang="es-PE" dirty="0"/>
            <a:t>Servicios</a:t>
          </a:r>
        </a:p>
      </dgm:t>
    </dgm:pt>
    <dgm:pt modelId="{EEB9B774-F75D-4F45-A47B-2A879A8D5AE4}" type="parTrans" cxnId="{952BEA64-BD20-454D-9C12-3BD5A30A8141}">
      <dgm:prSet/>
      <dgm:spPr/>
      <dgm:t>
        <a:bodyPr/>
        <a:lstStyle/>
        <a:p>
          <a:endParaRPr lang="es-PE"/>
        </a:p>
      </dgm:t>
    </dgm:pt>
    <dgm:pt modelId="{8D40D6A4-CDAD-4AA6-BAF3-B7BCE99E1861}" type="sibTrans" cxnId="{952BEA64-BD20-454D-9C12-3BD5A30A8141}">
      <dgm:prSet/>
      <dgm:spPr/>
      <dgm:t>
        <a:bodyPr/>
        <a:lstStyle/>
        <a:p>
          <a:endParaRPr lang="es-PE"/>
        </a:p>
      </dgm:t>
    </dgm:pt>
    <dgm:pt modelId="{50A85E49-6FA6-4454-9806-2A5B5157E94D}">
      <dgm:prSet phldrT="[Texto]"/>
      <dgm:spPr/>
      <dgm:t>
        <a:bodyPr/>
        <a:lstStyle/>
        <a:p>
          <a:r>
            <a:rPr lang="es-PE" dirty="0"/>
            <a:t>Misión</a:t>
          </a:r>
        </a:p>
      </dgm:t>
    </dgm:pt>
    <dgm:pt modelId="{A1A7AD50-39F1-41AE-B775-43581C5CB849}" type="parTrans" cxnId="{C93CA76A-5643-4531-90AC-7E1E1A6BB053}">
      <dgm:prSet/>
      <dgm:spPr/>
      <dgm:t>
        <a:bodyPr/>
        <a:lstStyle/>
        <a:p>
          <a:endParaRPr lang="es-PE"/>
        </a:p>
      </dgm:t>
    </dgm:pt>
    <dgm:pt modelId="{A427ED17-5212-4F34-A7CD-F083FD2F78CB}" type="sibTrans" cxnId="{C93CA76A-5643-4531-90AC-7E1E1A6BB053}">
      <dgm:prSet/>
      <dgm:spPr/>
      <dgm:t>
        <a:bodyPr/>
        <a:lstStyle/>
        <a:p>
          <a:endParaRPr lang="es-PE"/>
        </a:p>
      </dgm:t>
    </dgm:pt>
    <dgm:pt modelId="{F5AA710D-07CB-40E2-B52E-A37A20A59E74}">
      <dgm:prSet phldrT="[Texto]"/>
      <dgm:spPr/>
      <dgm:t>
        <a:bodyPr/>
        <a:lstStyle/>
        <a:p>
          <a:r>
            <a:rPr lang="es-PE" dirty="0"/>
            <a:t>Visión</a:t>
          </a:r>
        </a:p>
      </dgm:t>
    </dgm:pt>
    <dgm:pt modelId="{39FCF1E0-9E81-4939-8987-891A20C67EF9}" type="parTrans" cxnId="{A2FAA80B-1BF4-45B8-89F1-C217F1E4CD58}">
      <dgm:prSet/>
      <dgm:spPr/>
      <dgm:t>
        <a:bodyPr/>
        <a:lstStyle/>
        <a:p>
          <a:endParaRPr lang="es-PE"/>
        </a:p>
      </dgm:t>
    </dgm:pt>
    <dgm:pt modelId="{73AD920D-1802-4749-8104-479465CD544E}" type="sibTrans" cxnId="{A2FAA80B-1BF4-45B8-89F1-C217F1E4CD58}">
      <dgm:prSet/>
      <dgm:spPr/>
      <dgm:t>
        <a:bodyPr/>
        <a:lstStyle/>
        <a:p>
          <a:endParaRPr lang="es-PE"/>
        </a:p>
      </dgm:t>
    </dgm:pt>
    <dgm:pt modelId="{CF49104A-F860-46C6-AB77-C7B4FC0FF73D}" type="pres">
      <dgm:prSet presAssocID="{562CE1A9-53BF-439A-AE8E-496A882614CF}" presName="linear" presStyleCnt="0">
        <dgm:presLayoutVars>
          <dgm:animLvl val="lvl"/>
          <dgm:resizeHandles val="exact"/>
        </dgm:presLayoutVars>
      </dgm:prSet>
      <dgm:spPr/>
    </dgm:pt>
    <dgm:pt modelId="{4A4C001C-F795-4303-A779-8BB8424ED93E}" type="pres">
      <dgm:prSet presAssocID="{E4189A79-59B0-4238-934E-0B817456286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01E500A-0CB5-44A6-8104-2BA6C99571FD}" type="pres">
      <dgm:prSet presAssocID="{28EEA0CE-CF44-4AD3-95C6-ADF43F6FD2A1}" presName="spacer" presStyleCnt="0"/>
      <dgm:spPr/>
    </dgm:pt>
    <dgm:pt modelId="{1A4BB5D5-130C-4EF5-AFD6-8F6E7AD155A8}" type="pres">
      <dgm:prSet presAssocID="{0B7D0020-E361-48C1-9DBA-34EC0940917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D1409A6-DE65-449E-BF23-9069586AFE21}" type="pres">
      <dgm:prSet presAssocID="{8D40D6A4-CDAD-4AA6-BAF3-B7BCE99E1861}" presName="spacer" presStyleCnt="0"/>
      <dgm:spPr/>
    </dgm:pt>
    <dgm:pt modelId="{A3F1A90C-7828-48C0-94C9-6899AA9F9B0F}" type="pres">
      <dgm:prSet presAssocID="{50A85E49-6FA6-4454-9806-2A5B5157E94D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FBCA308-F6FC-4FA4-B4C0-C64358975720}" type="pres">
      <dgm:prSet presAssocID="{A427ED17-5212-4F34-A7CD-F083FD2F78CB}" presName="spacer" presStyleCnt="0"/>
      <dgm:spPr/>
    </dgm:pt>
    <dgm:pt modelId="{2E15E2CF-2FEF-4DA9-9F18-9A697D6F0FC8}" type="pres">
      <dgm:prSet presAssocID="{F5AA710D-07CB-40E2-B52E-A37A20A59E74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A2FAA80B-1BF4-45B8-89F1-C217F1E4CD58}" srcId="{562CE1A9-53BF-439A-AE8E-496A882614CF}" destId="{F5AA710D-07CB-40E2-B52E-A37A20A59E74}" srcOrd="3" destOrd="0" parTransId="{39FCF1E0-9E81-4939-8987-891A20C67EF9}" sibTransId="{73AD920D-1802-4749-8104-479465CD544E}"/>
    <dgm:cxn modelId="{2FA99223-01AA-43E4-9B68-DF2649A54984}" type="presOf" srcId="{F5AA710D-07CB-40E2-B52E-A37A20A59E74}" destId="{2E15E2CF-2FEF-4DA9-9F18-9A697D6F0FC8}" srcOrd="0" destOrd="0" presId="urn:microsoft.com/office/officeart/2005/8/layout/vList2"/>
    <dgm:cxn modelId="{952BEA64-BD20-454D-9C12-3BD5A30A8141}" srcId="{562CE1A9-53BF-439A-AE8E-496A882614CF}" destId="{0B7D0020-E361-48C1-9DBA-34EC09409170}" srcOrd="1" destOrd="0" parTransId="{EEB9B774-F75D-4F45-A47B-2A879A8D5AE4}" sibTransId="{8D40D6A4-CDAD-4AA6-BAF3-B7BCE99E1861}"/>
    <dgm:cxn modelId="{C93CA76A-5643-4531-90AC-7E1E1A6BB053}" srcId="{562CE1A9-53BF-439A-AE8E-496A882614CF}" destId="{50A85E49-6FA6-4454-9806-2A5B5157E94D}" srcOrd="2" destOrd="0" parTransId="{A1A7AD50-39F1-41AE-B775-43581C5CB849}" sibTransId="{A427ED17-5212-4F34-A7CD-F083FD2F78CB}"/>
    <dgm:cxn modelId="{7952518B-F1A6-4D1D-A248-929791BB37E2}" type="presOf" srcId="{0B7D0020-E361-48C1-9DBA-34EC09409170}" destId="{1A4BB5D5-130C-4EF5-AFD6-8F6E7AD155A8}" srcOrd="0" destOrd="0" presId="urn:microsoft.com/office/officeart/2005/8/layout/vList2"/>
    <dgm:cxn modelId="{05BCE7BE-994D-4F62-ADA6-DFB63F2D4E52}" type="presOf" srcId="{50A85E49-6FA6-4454-9806-2A5B5157E94D}" destId="{A3F1A90C-7828-48C0-94C9-6899AA9F9B0F}" srcOrd="0" destOrd="0" presId="urn:microsoft.com/office/officeart/2005/8/layout/vList2"/>
    <dgm:cxn modelId="{92CF52C2-1645-4BA8-9F88-11AB193754BF}" type="presOf" srcId="{E4189A79-59B0-4238-934E-0B8174562867}" destId="{4A4C001C-F795-4303-A779-8BB8424ED93E}" srcOrd="0" destOrd="0" presId="urn:microsoft.com/office/officeart/2005/8/layout/vList2"/>
    <dgm:cxn modelId="{7BFCD1DA-1E49-4D9B-A7EF-A25321D4A3BF}" type="presOf" srcId="{562CE1A9-53BF-439A-AE8E-496A882614CF}" destId="{CF49104A-F860-46C6-AB77-C7B4FC0FF73D}" srcOrd="0" destOrd="0" presId="urn:microsoft.com/office/officeart/2005/8/layout/vList2"/>
    <dgm:cxn modelId="{0E0CD6F8-77E7-4940-8CEE-8B5031EB4BB1}" srcId="{562CE1A9-53BF-439A-AE8E-496A882614CF}" destId="{E4189A79-59B0-4238-934E-0B8174562867}" srcOrd="0" destOrd="0" parTransId="{13C02E63-12D1-4179-A09C-4CA2E9F0F11C}" sibTransId="{28EEA0CE-CF44-4AD3-95C6-ADF43F6FD2A1}"/>
    <dgm:cxn modelId="{DF7D0889-1D81-466F-973A-D6A032BBD3D6}" type="presParOf" srcId="{CF49104A-F860-46C6-AB77-C7B4FC0FF73D}" destId="{4A4C001C-F795-4303-A779-8BB8424ED93E}" srcOrd="0" destOrd="0" presId="urn:microsoft.com/office/officeart/2005/8/layout/vList2"/>
    <dgm:cxn modelId="{2A790B50-624F-4C11-9D3C-6228BA00DA2E}" type="presParOf" srcId="{CF49104A-F860-46C6-AB77-C7B4FC0FF73D}" destId="{B01E500A-0CB5-44A6-8104-2BA6C99571FD}" srcOrd="1" destOrd="0" presId="urn:microsoft.com/office/officeart/2005/8/layout/vList2"/>
    <dgm:cxn modelId="{FEF616DB-D95E-4DE6-A028-0D6EF9E2031F}" type="presParOf" srcId="{CF49104A-F860-46C6-AB77-C7B4FC0FF73D}" destId="{1A4BB5D5-130C-4EF5-AFD6-8F6E7AD155A8}" srcOrd="2" destOrd="0" presId="urn:microsoft.com/office/officeart/2005/8/layout/vList2"/>
    <dgm:cxn modelId="{CA3AF58B-4FE7-43EB-AF53-EA6DA9C9D060}" type="presParOf" srcId="{CF49104A-F860-46C6-AB77-C7B4FC0FF73D}" destId="{4D1409A6-DE65-449E-BF23-9069586AFE21}" srcOrd="3" destOrd="0" presId="urn:microsoft.com/office/officeart/2005/8/layout/vList2"/>
    <dgm:cxn modelId="{A8CA6A43-B6ED-4283-8082-DF4E98B29C40}" type="presParOf" srcId="{CF49104A-F860-46C6-AB77-C7B4FC0FF73D}" destId="{A3F1A90C-7828-48C0-94C9-6899AA9F9B0F}" srcOrd="4" destOrd="0" presId="urn:microsoft.com/office/officeart/2005/8/layout/vList2"/>
    <dgm:cxn modelId="{D9CD147B-29FF-4213-B63A-1D84696F213C}" type="presParOf" srcId="{CF49104A-F860-46C6-AB77-C7B4FC0FF73D}" destId="{FFBCA308-F6FC-4FA4-B4C0-C64358975720}" srcOrd="5" destOrd="0" presId="urn:microsoft.com/office/officeart/2005/8/layout/vList2"/>
    <dgm:cxn modelId="{5F5DDACE-141E-41B7-BC75-88E47BF871FF}" type="presParOf" srcId="{CF49104A-F860-46C6-AB77-C7B4FC0FF73D}" destId="{2E15E2CF-2FEF-4DA9-9F18-9A697D6F0FC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4C001C-F795-4303-A779-8BB8424ED93E}">
      <dsp:nvSpPr>
        <dsp:cNvPr id="0" name=""/>
        <dsp:cNvSpPr/>
      </dsp:nvSpPr>
      <dsp:spPr>
        <a:xfrm>
          <a:off x="0" y="28617"/>
          <a:ext cx="6777037" cy="79150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2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3300" kern="1200" dirty="0"/>
            <a:t>Qué es SOLVO</a:t>
          </a:r>
        </a:p>
      </dsp:txBody>
      <dsp:txXfrm>
        <a:off x="38638" y="67255"/>
        <a:ext cx="6699761" cy="714229"/>
      </dsp:txXfrm>
    </dsp:sp>
    <dsp:sp modelId="{1A4BB5D5-130C-4EF5-AFD6-8F6E7AD155A8}">
      <dsp:nvSpPr>
        <dsp:cNvPr id="0" name=""/>
        <dsp:cNvSpPr/>
      </dsp:nvSpPr>
      <dsp:spPr>
        <a:xfrm>
          <a:off x="0" y="915162"/>
          <a:ext cx="6777037" cy="79150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</a:schemeClr>
            </a:gs>
            <a:gs pos="90000">
              <a:schemeClr val="accent3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3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3300" kern="1200" dirty="0"/>
            <a:t>Servicios</a:t>
          </a:r>
        </a:p>
      </dsp:txBody>
      <dsp:txXfrm>
        <a:off x="38638" y="953800"/>
        <a:ext cx="6699761" cy="714229"/>
      </dsp:txXfrm>
    </dsp:sp>
    <dsp:sp modelId="{A3F1A90C-7828-48C0-94C9-6899AA9F9B0F}">
      <dsp:nvSpPr>
        <dsp:cNvPr id="0" name=""/>
        <dsp:cNvSpPr/>
      </dsp:nvSpPr>
      <dsp:spPr>
        <a:xfrm>
          <a:off x="0" y="1801707"/>
          <a:ext cx="6777037" cy="79150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90000">
              <a:schemeClr val="accent4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4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3300" kern="1200" dirty="0"/>
            <a:t>Misión</a:t>
          </a:r>
        </a:p>
      </dsp:txBody>
      <dsp:txXfrm>
        <a:off x="38638" y="1840345"/>
        <a:ext cx="6699761" cy="714229"/>
      </dsp:txXfrm>
    </dsp:sp>
    <dsp:sp modelId="{2E15E2CF-2FEF-4DA9-9F18-9A697D6F0FC8}">
      <dsp:nvSpPr>
        <dsp:cNvPr id="0" name=""/>
        <dsp:cNvSpPr/>
      </dsp:nvSpPr>
      <dsp:spPr>
        <a:xfrm>
          <a:off x="0" y="2688252"/>
          <a:ext cx="6777037" cy="79150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90000">
              <a:schemeClr val="accent5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5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3300" kern="1200" dirty="0"/>
            <a:t>Visión</a:t>
          </a:r>
        </a:p>
      </dsp:txBody>
      <dsp:txXfrm>
        <a:off x="38638" y="2726890"/>
        <a:ext cx="6699761" cy="7142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7DFE2-9B27-4AEA-9B02-F4DECFE9CCB7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83D7B-4FF3-4E02-A64E-2DF152538CE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80164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83D7B-4FF3-4E02-A64E-2DF152538CE1}" type="slidenum">
              <a:rPr lang="es-PE" smtClean="0"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10415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96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2756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0349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46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6811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205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15256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979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5007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8056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1902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0050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4632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1962E72-676F-4381-ADE8-56784BE75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83995" y="5462458"/>
            <a:ext cx="61722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32485" y="4208424"/>
            <a:ext cx="7475220" cy="1325880"/>
          </a:xfrm>
        </p:spPr>
        <p:txBody>
          <a:bodyPr>
            <a:normAutofit/>
          </a:bodyPr>
          <a:lstStyle/>
          <a:p>
            <a:r>
              <a:rPr lang="es-PE" sz="5700" dirty="0"/>
              <a:t>SOLVO SAC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82147" y="5598293"/>
            <a:ext cx="6575895" cy="553690"/>
          </a:xfrm>
        </p:spPr>
        <p:txBody>
          <a:bodyPr>
            <a:normAutofit/>
          </a:bodyPr>
          <a:lstStyle/>
          <a:p>
            <a:r>
              <a:rPr lang="es-PE" sz="1700"/>
              <a:t>GIANFRANCO BARRUETTO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133E3A2-718D-407B-B797-7F3600199D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3355" y="243841"/>
            <a:ext cx="8791575" cy="3964584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2" descr="SOLVO">
            <a:extLst>
              <a:ext uri="{FF2B5EF4-FFF2-40B4-BE49-F238E27FC236}">
                <a16:creationId xmlns:a16="http://schemas.microsoft.com/office/drawing/2014/main" id="{9F4510D0-8321-4242-B1C8-80951AA767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5"/>
          <a:stretch/>
        </p:blipFill>
        <p:spPr bwMode="auto">
          <a:xfrm>
            <a:off x="539552" y="980728"/>
            <a:ext cx="7944881" cy="2500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162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629816"/>
            <a:ext cx="7024744" cy="1143000"/>
          </a:xfrm>
        </p:spPr>
        <p:txBody>
          <a:bodyPr/>
          <a:lstStyle/>
          <a:p>
            <a:r>
              <a:rPr lang="es-PE" dirty="0"/>
              <a:t>ÍNDICE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9627562"/>
              </p:ext>
            </p:extLst>
          </p:nvPr>
        </p:nvGraphicFramePr>
        <p:xfrm>
          <a:off x="1042988" y="2276872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4876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368A5362-EC3B-4BE3-804B-E6B289AF8A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3355" y="243840"/>
            <a:ext cx="879348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9858" y="609599"/>
            <a:ext cx="2302328" cy="560614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s-PE" sz="4400" dirty="0"/>
              <a:t>Qué es Solvo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408753" y="609600"/>
            <a:ext cx="5220897" cy="377734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defTabSz="914400">
              <a:buNone/>
            </a:pPr>
            <a:r>
              <a:rPr lang="es-PE" dirty="0"/>
              <a:t>Solvo es una compañía internacional que aporta soluciones tecnológicas innovadoras en la gestión de residuos industriales, teniendo muy presente su responsabilidad para contribuir a crear un mundo sostenible.</a:t>
            </a:r>
          </a:p>
          <a:p>
            <a:pPr marL="0" indent="-182880" defTabSz="914400"/>
            <a:r>
              <a:rPr lang="es-PE" sz="2400" b="1" dirty="0"/>
              <a:t>Visita nuestra web haciendo clic aquí.</a:t>
            </a:r>
          </a:p>
        </p:txBody>
      </p:sp>
      <p:pic>
        <p:nvPicPr>
          <p:cNvPr id="1026" name="Picture 2" descr="SOLVO">
            <a:extLst>
              <a:ext uri="{FF2B5EF4-FFF2-40B4-BE49-F238E27FC236}">
                <a16:creationId xmlns:a16="http://schemas.microsoft.com/office/drawing/2014/main" id="{56328548-741A-4D0E-A895-408BF7836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08753" y="4585429"/>
            <a:ext cx="5220897" cy="161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772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Servicios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92896"/>
            <a:ext cx="2793374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>
          <a:xfrm>
            <a:off x="4355976" y="1556792"/>
            <a:ext cx="3960440" cy="43936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PE" sz="1800" dirty="0"/>
              <a:t>Sus servicios se articulan en tres unidades de negocio:</a:t>
            </a:r>
          </a:p>
          <a:p>
            <a:pPr marL="0" indent="0">
              <a:buNone/>
            </a:pPr>
            <a:r>
              <a:rPr lang="es-PE" sz="1800" b="1" dirty="0"/>
              <a:t>Reciclaje de residuos de acero y galvanización</a:t>
            </a:r>
          </a:p>
          <a:p>
            <a:r>
              <a:rPr lang="es-PE" sz="1800" dirty="0"/>
              <a:t>Gestión de polvos de acería de horno de arco eléctrico que fabrican acero común.</a:t>
            </a:r>
          </a:p>
          <a:p>
            <a:r>
              <a:rPr lang="es-PE" sz="1800" dirty="0"/>
              <a:t>Gestión de polvo de aceros inoxidables y especiales.</a:t>
            </a:r>
          </a:p>
          <a:p>
            <a:r>
              <a:rPr lang="es-PE" sz="1800" dirty="0"/>
              <a:t>Valorización de residuos de zinc y sus aleaciones provenientes de la galvanización del acero, inyección de metales y construcción.</a:t>
            </a:r>
          </a:p>
        </p:txBody>
      </p:sp>
    </p:spTree>
    <p:extLst>
      <p:ext uri="{BB962C8B-B14F-4D97-AF65-F5344CB8AC3E}">
        <p14:creationId xmlns:p14="http://schemas.microsoft.com/office/powerpoint/2010/main" val="2872851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143000"/>
          </a:xfrm>
        </p:spPr>
        <p:txBody>
          <a:bodyPr/>
          <a:lstStyle/>
          <a:p>
            <a:r>
              <a:rPr lang="es-PE" dirty="0"/>
              <a:t>Misión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042416" y="1988840"/>
            <a:ext cx="3419856" cy="34930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centra su actividad en la prestación de servicios medioambientales a la industria desarrollando las actividades de reciclaje de residuos de aluminio, reciclaje de residuos de acero y galvanización y gestión de residuos industriales.</a:t>
            </a: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779" y="2132856"/>
            <a:ext cx="2322581" cy="3267463"/>
          </a:xfrm>
        </p:spPr>
      </p:pic>
    </p:spTree>
    <p:extLst>
      <p:ext uri="{BB962C8B-B14F-4D97-AF65-F5344CB8AC3E}">
        <p14:creationId xmlns:p14="http://schemas.microsoft.com/office/powerpoint/2010/main" val="255513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Visión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821432" y="2320280"/>
            <a:ext cx="4038600" cy="3052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aporta soluciones a la gestión de residuos industriales teniendo muy presente su responsabilidad social para contribuir a crear un mundo sostenible.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204864"/>
            <a:ext cx="2946259" cy="28498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2081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Contáctanos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1043492" y="2924945"/>
            <a:ext cx="6777317" cy="1584176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s-PE" sz="2800" dirty="0"/>
              <a:t>Solicita mayores informes por e-mail a:</a:t>
            </a:r>
          </a:p>
          <a:p>
            <a:pPr marL="68580" indent="0" algn="ctr">
              <a:buNone/>
            </a:pPr>
            <a:endParaRPr lang="es-PE" sz="2800" dirty="0"/>
          </a:p>
          <a:p>
            <a:pPr marL="68580" indent="0" algn="ctr">
              <a:buNone/>
            </a:pPr>
            <a:r>
              <a:rPr lang="es-PE" sz="2800" dirty="0"/>
              <a:t>informes@aulasolvo.com</a:t>
            </a:r>
          </a:p>
        </p:txBody>
      </p:sp>
    </p:spTree>
    <p:extLst>
      <p:ext uri="{BB962C8B-B14F-4D97-AF65-F5344CB8AC3E}">
        <p14:creationId xmlns:p14="http://schemas.microsoft.com/office/powerpoint/2010/main" val="390896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heme/theme1.xml><?xml version="1.0" encoding="utf-8"?>
<a:theme xmlns:a="http://schemas.openxmlformats.org/drawingml/2006/main" name="Base">
  <a:themeElements>
    <a:clrScheme name="Base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TM03457444[[fn=Base]]</Template>
  <TotalTime>173</TotalTime>
  <Words>189</Words>
  <Application>Microsoft Office PowerPoint</Application>
  <PresentationFormat>Presentación en pantalla (4:3)</PresentationFormat>
  <Paragraphs>25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1" baseType="lpstr">
      <vt:lpstr>Arial</vt:lpstr>
      <vt:lpstr>Calibri</vt:lpstr>
      <vt:lpstr>Corbel</vt:lpstr>
      <vt:lpstr>Base</vt:lpstr>
      <vt:lpstr>SOLVO SAC</vt:lpstr>
      <vt:lpstr>ÍNDICE</vt:lpstr>
      <vt:lpstr>Qué es Solvo</vt:lpstr>
      <vt:lpstr>Servicios</vt:lpstr>
      <vt:lpstr>Misión</vt:lpstr>
      <vt:lpstr>Visión</vt:lpstr>
      <vt:lpstr>Contáctanos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SOLVO</dc:creator>
  <cp:lastModifiedBy>Gianfranco Barruetto</cp:lastModifiedBy>
  <cp:revision>16</cp:revision>
  <dcterms:created xsi:type="dcterms:W3CDTF">2016-08-15T19:39:54Z</dcterms:created>
  <dcterms:modified xsi:type="dcterms:W3CDTF">2021-03-23T16:56:21Z</dcterms:modified>
</cp:coreProperties>
</file>