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photoAlbum showCaptions="1" layout="2picTitle" frame="frameStyle2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140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92362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299068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274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950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64282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244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2406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024005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48157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91586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E395A69-B94B-4B1A-9471-F54C2435738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83A662AD-8655-4C68-AC83-CCB30F195147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59183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4EDC2C-867B-414B-8E59-F2E2101A0CE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PE"/>
              <a:t>Álbum de fotografías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EE5001E-6D85-4C48-8F2F-E099BA4E72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/>
              <a:t>por Gianfranco Barruetto</a:t>
            </a:r>
          </a:p>
        </p:txBody>
      </p:sp>
    </p:spTree>
    <p:extLst>
      <p:ext uri="{BB962C8B-B14F-4D97-AF65-F5344CB8AC3E}">
        <p14:creationId xmlns:p14="http://schemas.microsoft.com/office/powerpoint/2010/main" val="2452629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248730-9CB0-4D07-BC38-F9D614F1C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A88AC700-DC66-450F-8F53-EB05F023C57A}"/>
              </a:ext>
            </a:extLst>
          </p:cNvPr>
          <p:cNvSpPr/>
          <p:nvPr isPhoto="1"/>
        </p:nvSpPr>
        <p:spPr>
          <a:xfrm>
            <a:off x="457200" y="1919288"/>
            <a:ext cx="5524500" cy="4138612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es-PE" sz="3200"/>
              <a:t>Cuadro de texto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2ACEBDBA-C7A2-4954-9D34-64BD04827C2F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6210300" y="2152650"/>
            <a:ext cx="5524500" cy="4025900"/>
            <a:chOff x="6210300" y="2152650"/>
            <a:chExt cx="5524500" cy="4025900"/>
          </a:xfrm>
        </p:grpSpPr>
        <p:pic>
          <p:nvPicPr>
            <p:cNvPr id="5" name="Imagen 4" descr="Huascaran">
              <a:extLst>
                <a:ext uri="{FF2B5EF4-FFF2-40B4-BE49-F238E27FC236}">
                  <a16:creationId xmlns:a16="http://schemas.microsoft.com/office/drawing/2014/main" id="{DB83CC7D-F9BA-47EB-B531-A04235DE0E91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2">
              <a:lum contrast="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2152650"/>
              <a:ext cx="5524500" cy="3670300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66ECAF1F-192D-4287-BC14-5F454883F5D7}"/>
                </a:ext>
              </a:extLst>
            </p:cNvPr>
            <p:cNvSpPr/>
            <p:nvPr/>
          </p:nvSpPr>
          <p:spPr>
            <a:xfrm>
              <a:off x="6210300" y="5835650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Huascaran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72608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217327-4279-4CBC-BB27-E01216A86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F001CDD5-6C94-4824-8C48-AAC1C6CBB63D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457200" y="2147888"/>
            <a:ext cx="5524500" cy="4037012"/>
            <a:chOff x="457200" y="2147888"/>
            <a:chExt cx="5524500" cy="4037012"/>
          </a:xfrm>
        </p:grpSpPr>
        <p:pic>
          <p:nvPicPr>
            <p:cNvPr id="4" name="Imagen 3" descr="Manglares">
              <a:extLst>
                <a:ext uri="{FF2B5EF4-FFF2-40B4-BE49-F238E27FC236}">
                  <a16:creationId xmlns:a16="http://schemas.microsoft.com/office/drawing/2014/main" id="{51484CC6-AE37-4A3A-9F96-3E8C4A44E39E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47888"/>
              <a:ext cx="5524500" cy="3681412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584A4A92-5B49-4E9F-9B99-283658C61A6B}"/>
                </a:ext>
              </a:extLst>
            </p:cNvPr>
            <p:cNvSpPr/>
            <p:nvPr/>
          </p:nvSpPr>
          <p:spPr>
            <a:xfrm>
              <a:off x="457200" y="5842000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Manglares</a:t>
              </a:r>
            </a:p>
          </p:txBody>
        </p:sp>
      </p:grpSp>
      <p:sp>
        <p:nvSpPr>
          <p:cNvPr id="7" name="Rectángulo 6">
            <a:extLst>
              <a:ext uri="{FF2B5EF4-FFF2-40B4-BE49-F238E27FC236}">
                <a16:creationId xmlns:a16="http://schemas.microsoft.com/office/drawing/2014/main" id="{DD32D39C-E180-4D71-AE30-6901D20FA80E}"/>
              </a:ext>
            </a:extLst>
          </p:cNvPr>
          <p:cNvSpPr/>
          <p:nvPr isPhoto="1"/>
        </p:nvSpPr>
        <p:spPr>
          <a:xfrm>
            <a:off x="6210300" y="1919288"/>
            <a:ext cx="5524500" cy="4138612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l"/>
            <a:r>
              <a:rPr lang="es-PE" sz="3200"/>
              <a:t>Cuadro de texto</a:t>
            </a:r>
          </a:p>
        </p:txBody>
      </p:sp>
    </p:spTree>
    <p:extLst>
      <p:ext uri="{BB962C8B-B14F-4D97-AF65-F5344CB8AC3E}">
        <p14:creationId xmlns:p14="http://schemas.microsoft.com/office/powerpoint/2010/main" val="2446543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10DA06-6995-4788-ABE1-6B8CEEE55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1F554570-AB55-4F0F-BD81-6E111F673D59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457200" y="2139950"/>
            <a:ext cx="5524500" cy="4051300"/>
            <a:chOff x="457200" y="2139950"/>
            <a:chExt cx="5524500" cy="4051300"/>
          </a:xfrm>
        </p:grpSpPr>
        <p:pic>
          <p:nvPicPr>
            <p:cNvPr id="4" name="Imagen 3" descr="Manu">
              <a:extLst>
                <a:ext uri="{FF2B5EF4-FFF2-40B4-BE49-F238E27FC236}">
                  <a16:creationId xmlns:a16="http://schemas.microsoft.com/office/drawing/2014/main" id="{9F026A93-357D-453F-9B6F-BFD1BB930442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39950"/>
              <a:ext cx="5524500" cy="3695700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8D17A447-DA01-4442-9C40-DC74F73CA78E}"/>
                </a:ext>
              </a:extLst>
            </p:cNvPr>
            <p:cNvSpPr/>
            <p:nvPr/>
          </p:nvSpPr>
          <p:spPr>
            <a:xfrm>
              <a:off x="457200" y="5848350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Manu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211DE36D-3DDF-468F-8759-A1CE80CC7B84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6210300" y="2151063"/>
            <a:ext cx="5524500" cy="4029075"/>
            <a:chOff x="6210300" y="2151063"/>
            <a:chExt cx="5524500" cy="4029075"/>
          </a:xfrm>
        </p:grpSpPr>
        <p:pic>
          <p:nvPicPr>
            <p:cNvPr id="8" name="Imagen 7" descr="Nazca">
              <a:extLst>
                <a:ext uri="{FF2B5EF4-FFF2-40B4-BE49-F238E27FC236}">
                  <a16:creationId xmlns:a16="http://schemas.microsoft.com/office/drawing/2014/main" id="{32AD1C82-BC9D-444E-BA5A-36CD30A9B5AC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2151063"/>
              <a:ext cx="5524500" cy="36734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E0EEAFB5-0E67-4BA6-B960-B3A8499D63E3}"/>
                </a:ext>
              </a:extLst>
            </p:cNvPr>
            <p:cNvSpPr/>
            <p:nvPr/>
          </p:nvSpPr>
          <p:spPr>
            <a:xfrm>
              <a:off x="6210300" y="5837238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Nazca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6284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729F7B-7D77-4CA2-8406-C6231A9FA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A8F0A324-0727-4F47-90CC-E8E8D7EBC946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457200" y="2154238"/>
            <a:ext cx="5524500" cy="4022725"/>
            <a:chOff x="457200" y="2154238"/>
            <a:chExt cx="5524500" cy="4022725"/>
          </a:xfrm>
        </p:grpSpPr>
        <p:pic>
          <p:nvPicPr>
            <p:cNvPr id="4" name="Imagen 3" descr="Kuelap">
              <a:extLst>
                <a:ext uri="{FF2B5EF4-FFF2-40B4-BE49-F238E27FC236}">
                  <a16:creationId xmlns:a16="http://schemas.microsoft.com/office/drawing/2014/main" id="{CD3974A6-9766-4184-A590-1E9F7109ACC9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54238"/>
              <a:ext cx="5524500" cy="366712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F61B9DBC-FEAF-4338-9359-D31E07E8910A}"/>
                </a:ext>
              </a:extLst>
            </p:cNvPr>
            <p:cNvSpPr/>
            <p:nvPr/>
          </p:nvSpPr>
          <p:spPr>
            <a:xfrm>
              <a:off x="457200" y="5834063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Kuelap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C4D0E58C-A362-4EEA-A0DF-1A90720E666B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6210300" y="2149475"/>
            <a:ext cx="5524500" cy="4032250"/>
            <a:chOff x="6210300" y="2149475"/>
            <a:chExt cx="5524500" cy="4032250"/>
          </a:xfrm>
        </p:grpSpPr>
        <p:pic>
          <p:nvPicPr>
            <p:cNvPr id="8" name="Imagen 7" descr="Pirámides de Egipto">
              <a:extLst>
                <a:ext uri="{FF2B5EF4-FFF2-40B4-BE49-F238E27FC236}">
                  <a16:creationId xmlns:a16="http://schemas.microsoft.com/office/drawing/2014/main" id="{E4EDDA0E-6EF5-4DB6-9418-0A11979F9233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2149475"/>
              <a:ext cx="5524500" cy="3676650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430BE199-3092-4A82-B8E6-BECC2F4CFE44}"/>
                </a:ext>
              </a:extLst>
            </p:cNvPr>
            <p:cNvSpPr/>
            <p:nvPr/>
          </p:nvSpPr>
          <p:spPr>
            <a:xfrm>
              <a:off x="6210300" y="5838825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Pirámides de Egipto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36315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AA4EA8-0E92-4454-8262-B755F9CE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071EC815-ED23-4B50-AAA2-6339F00E8AB5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457200" y="2151063"/>
            <a:ext cx="5524500" cy="4029075"/>
            <a:chOff x="457200" y="2151063"/>
            <a:chExt cx="5524500" cy="4029075"/>
          </a:xfrm>
        </p:grpSpPr>
        <p:pic>
          <p:nvPicPr>
            <p:cNvPr id="4" name="Imagen 3" descr="Reserva nacional de Paracas">
              <a:extLst>
                <a:ext uri="{FF2B5EF4-FFF2-40B4-BE49-F238E27FC236}">
                  <a16:creationId xmlns:a16="http://schemas.microsoft.com/office/drawing/2014/main" id="{3EC554AD-3A03-439C-BB59-607C7C76B4F4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51063"/>
              <a:ext cx="5524500" cy="36734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7F95A26F-9B4F-4E02-8022-40F2CE2620A9}"/>
                </a:ext>
              </a:extLst>
            </p:cNvPr>
            <p:cNvSpPr/>
            <p:nvPr/>
          </p:nvSpPr>
          <p:spPr>
            <a:xfrm>
              <a:off x="457200" y="5837238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Reserva nacional de Paracas</a:t>
              </a: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AAFD0099-8A13-4D72-9FBF-E56B52A75637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6210300" y="2149475"/>
            <a:ext cx="5524500" cy="4033838"/>
            <a:chOff x="6210300" y="2149475"/>
            <a:chExt cx="5524500" cy="4033838"/>
          </a:xfrm>
        </p:grpSpPr>
        <p:pic>
          <p:nvPicPr>
            <p:cNvPr id="8" name="Imagen 7" descr="Río Amazonas">
              <a:extLst>
                <a:ext uri="{FF2B5EF4-FFF2-40B4-BE49-F238E27FC236}">
                  <a16:creationId xmlns:a16="http://schemas.microsoft.com/office/drawing/2014/main" id="{50A2AF44-38C3-4291-A533-B593FD9A3C14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2149475"/>
              <a:ext cx="5524500" cy="3678238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9" name="Rectángulo 8">
              <a:extLst>
                <a:ext uri="{FF2B5EF4-FFF2-40B4-BE49-F238E27FC236}">
                  <a16:creationId xmlns:a16="http://schemas.microsoft.com/office/drawing/2014/main" id="{6CA4781D-03A1-4F06-BD69-BC8599E3DD5E}"/>
                </a:ext>
              </a:extLst>
            </p:cNvPr>
            <p:cNvSpPr/>
            <p:nvPr/>
          </p:nvSpPr>
          <p:spPr>
            <a:xfrm>
              <a:off x="6210300" y="5840413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Río Amazonas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25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3C13D-4CD3-415C-84DC-2A2F8EFFB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PE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44273FDB-4A17-4FA5-B3BF-72F463DB8A64}"/>
              </a:ext>
            </a:extLst>
          </p:cNvPr>
          <p:cNvGrpSpPr>
            <a:grpSpLocks noGrp="1" noUngrp="1" noChangeAspect="1"/>
          </p:cNvGrpSpPr>
          <p:nvPr/>
        </p:nvGrpSpPr>
        <p:grpSpPr>
          <a:xfrm>
            <a:off x="457200" y="2146300"/>
            <a:ext cx="5524500" cy="4040188"/>
            <a:chOff x="457200" y="2146300"/>
            <a:chExt cx="5524500" cy="4040188"/>
          </a:xfrm>
        </p:grpSpPr>
        <p:pic>
          <p:nvPicPr>
            <p:cNvPr id="4" name="Imagen 3" descr="Samiria">
              <a:extLst>
                <a:ext uri="{FF2B5EF4-FFF2-40B4-BE49-F238E27FC236}">
                  <a16:creationId xmlns:a16="http://schemas.microsoft.com/office/drawing/2014/main" id="{096697A1-4BF4-4995-9CDD-7E45AB80D971}"/>
                </a:ext>
              </a:extLst>
            </p:cNvPr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2146300"/>
              <a:ext cx="5524500" cy="3684588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9674AEC0-D40F-4BA3-8FF0-A3FD38B340C8}"/>
                </a:ext>
              </a:extLst>
            </p:cNvPr>
            <p:cNvSpPr/>
            <p:nvPr/>
          </p:nvSpPr>
          <p:spPr>
            <a:xfrm>
              <a:off x="457200" y="5843588"/>
              <a:ext cx="55245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es-PE" sz="1800"/>
                <a:t>Samiria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4914195"/>
      </p:ext>
    </p:extLst>
  </p:cSld>
  <p:clrMapOvr>
    <a:masterClrMapping/>
  </p:clrMapOvr>
</p:sld>
</file>

<file path=ppt/theme/theme1.xml><?xml version="1.0" encoding="utf-8"?>
<a:theme xmlns:a="http://schemas.openxmlformats.org/drawingml/2006/main" name="Base">
  <a:themeElements>
    <a:clrScheme name="Base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Base</Template>
  <TotalTime>18</TotalTime>
  <Words>27</Words>
  <Application>Microsoft Office PowerPoint</Application>
  <PresentationFormat>Panorámica</PresentationFormat>
  <Paragraphs>13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9" baseType="lpstr">
      <vt:lpstr>Corbel</vt:lpstr>
      <vt:lpstr>Base</vt:lpstr>
      <vt:lpstr>Álbum de fotografías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Álbum de fotografías</dc:title>
  <dc:creator>Gianfranco Barruetto</dc:creator>
  <cp:lastModifiedBy>Gianfranco Barruetto</cp:lastModifiedBy>
  <cp:revision>1</cp:revision>
  <dcterms:created xsi:type="dcterms:W3CDTF">2021-03-24T18:00:43Z</dcterms:created>
  <dcterms:modified xsi:type="dcterms:W3CDTF">2021-03-24T18:19:04Z</dcterms:modified>
</cp:coreProperties>
</file>