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9"/>
  </p:notesMasterIdLst>
  <p:sldIdLst>
    <p:sldId id="256" r:id="rId2"/>
    <p:sldId id="264" r:id="rId3"/>
    <p:sldId id="257" r:id="rId4"/>
    <p:sldId id="258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7DFE2-9B27-4AEA-9B02-F4DECFE9CCB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3D7B-4FF3-4E02-A64E-2DF152538CE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8016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041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58929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7531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846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4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7664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564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343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895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9145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6225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0138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881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89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7DF423B-20EE-4B4E-9331-08534D6E4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8B0462-75E9-4B1D-8B86-70E9E8F4C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54E69918-1325-4CA2-9AB0-85EE8D6D8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7A5071B7-1CAE-4E86-9CA1-F918E5ED3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15A709AE-C597-4F0F-9CAA-FE0F9071D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A413C053-C9C1-4E6A-B009-C4B4DDAB9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E5AE5B33-92CA-42D0-B84A-7AFE673AB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9CFEC47-604F-4921-8C95-501EDBD84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27449E73-1609-4FCE-B4A0-7C4BA7E1F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212DE114-EF7D-4E44-B0AA-C84E525E9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7368FDEB-E7AA-4C77-B71A-98163A4669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A0649E67-96B5-4930-98AF-82AC94609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26C88EF-A37D-44C3-934C-42AA5B5121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0442B81-6DBB-491C-B230-24678522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93426BCC-D22C-403C-8DCC-D90D2298D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267F8A8D-44CE-4AF4-9157-8A83CC462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A8C909B-F38A-40E8-AFDA-DC78B0861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F1979438-48F8-498A-9404-803B48B99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43C1135D-3BE6-4AA0-9092-DA224D361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F3056CE6-A290-4B53-A183-2F813443C6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336073A9-4BB3-4518-95E4-42138439A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8981D50-41EB-47B6-A74B-B4590663D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010" y="-6706"/>
            <a:ext cx="9146010" cy="412771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SOLVO">
            <a:extLst>
              <a:ext uri="{FF2B5EF4-FFF2-40B4-BE49-F238E27FC236}">
                <a16:creationId xmlns:a16="http://schemas.microsoft.com/office/drawing/2014/main" id="{9F4510D0-8321-4242-B1C8-80951AA76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"/>
          <a:stretch/>
        </p:blipFill>
        <p:spPr bwMode="auto">
          <a:xfrm>
            <a:off x="239234" y="697181"/>
            <a:ext cx="8664736" cy="2726557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206AD6B3-B348-4CE7-AFAD-F882E7795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206292"/>
            <a:ext cx="9144574" cy="1771275"/>
            <a:chOff x="1" y="3893141"/>
            <a:chExt cx="12192755" cy="1771275"/>
          </a:xfrm>
        </p:grpSpPr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513F5A56-3C10-4EB6-A41F-B2387E13B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931031-0A9A-4132-A62C-407AFAC3F4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62986" y="4293388"/>
            <a:ext cx="6625241" cy="727748"/>
          </a:xfrm>
        </p:spPr>
        <p:txBody>
          <a:bodyPr>
            <a:normAutofit/>
          </a:bodyPr>
          <a:lstStyle/>
          <a:p>
            <a:r>
              <a:rPr lang="es-PE" sz="3500"/>
              <a:t>SOLVO SAC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62987" y="5021137"/>
            <a:ext cx="6625240" cy="522636"/>
          </a:xfrm>
        </p:spPr>
        <p:txBody>
          <a:bodyPr>
            <a:normAutofit/>
          </a:bodyPr>
          <a:lstStyle/>
          <a:p>
            <a:r>
              <a:rPr lang="es-PE" sz="1400"/>
              <a:t>GIANFRANCO BARRUETTO</a:t>
            </a:r>
          </a:p>
        </p:txBody>
      </p:sp>
    </p:spTree>
    <p:extLst>
      <p:ext uri="{BB962C8B-B14F-4D97-AF65-F5344CB8AC3E}">
        <p14:creationId xmlns:p14="http://schemas.microsoft.com/office/powerpoint/2010/main" val="270116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F2DE27-1297-4129-8109-8A8F621F6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3576CE-E327-4733-A289-BEFB35F75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F2E2475-8B34-4000-B8B4-D1C0480EA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AFF0158B-67CA-4E5D-82E9-032946005C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791B238-571A-4C82-9B16-63D94A891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0F10DD1-A998-4B23-8C15-31B7FD35E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AE6BBC61-DC1C-44DA-9B00-6F69CE21D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06CAA79-7669-426E-AB78-3E141D4751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DA6EE275-29A0-4962-AFA6-FAD32DF50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2274EE13-0D62-4489-9B61-C616736FA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71730B6-C7FB-45ED-BCC5-40FD45BF2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D6FE80FB-C4EF-4D79-9559-D63549F14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C9CBAF19-21AE-40E8-8965-D5E6042F2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BA99019-E134-4FD1-9B9C-5F2DCAAA9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0B654CA-DF8B-44BB-BF62-5B028D522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32411C03-987B-42CB-833D-E31A279010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5F9F126A-997B-4B39-8984-6563BA5D7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49617DFE-E17F-4F67-9D22-C41979392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5441641-3AA6-42CE-8E3B-D39246DDE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6A578EBB-B60C-404B-B968-F9D46DC8B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A6D1E40-DD2C-4558-954C-47EC7417E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6C40FCAF-C578-4360-9094-9F66028B7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63EAC42D-DC17-4FCB-B8F4-6AFBDA29CF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es-PE">
                <a:solidFill>
                  <a:schemeClr val="tx1"/>
                </a:solidFill>
              </a:rPr>
              <a:t>ÍNDICE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F366FF25-722E-4338-9D13-0576E1A2D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7664" y="1988840"/>
            <a:ext cx="4896544" cy="3016374"/>
          </a:xfrm>
        </p:spPr>
        <p:txBody>
          <a:bodyPr/>
          <a:lstStyle/>
          <a:p>
            <a:r>
              <a:rPr lang="es-PE" dirty="0"/>
              <a:t>Qué es Solvo</a:t>
            </a:r>
          </a:p>
          <a:p>
            <a:r>
              <a:rPr lang="es-PE" dirty="0"/>
              <a:t>Servicios</a:t>
            </a:r>
          </a:p>
          <a:p>
            <a:r>
              <a:rPr lang="es-PE" dirty="0"/>
              <a:t>Misión</a:t>
            </a:r>
          </a:p>
          <a:p>
            <a:r>
              <a:rPr lang="es-PE" dirty="0"/>
              <a:t>Visión</a:t>
            </a:r>
          </a:p>
          <a:p>
            <a:r>
              <a:rPr lang="es-PE" dirty="0"/>
              <a:t>Contactos</a:t>
            </a:r>
          </a:p>
        </p:txBody>
      </p:sp>
    </p:spTree>
    <p:extLst>
      <p:ext uri="{BB962C8B-B14F-4D97-AF65-F5344CB8AC3E}">
        <p14:creationId xmlns:p14="http://schemas.microsoft.com/office/powerpoint/2010/main" val="7948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2F6A5B50-E0D9-4D15-9263-30F3A5D17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107127FB-E13A-4A11-9C04-42F292EC6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B7082904-8D4E-49CD-86E6-315A52A015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id="{F8C749C0-2B75-49F8-9C06-CFDE03E755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71C23F77-28FD-4E66-99B3-5D0AA56D66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2D6E8D0A-C251-4EFF-BC77-260905C31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id="{498A3662-EFEB-41C1-8757-D87A9A0D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id="{F6A9501A-DA4E-458F-9695-D56456D1A1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id="{69E06B3E-52F9-4408-91ED-929EDD193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3">
              <a:extLst>
                <a:ext uri="{FF2B5EF4-FFF2-40B4-BE49-F238E27FC236}">
                  <a16:creationId xmlns:a16="http://schemas.microsoft.com/office/drawing/2014/main" id="{B1DC16CF-8A72-43DD-9627-8DC10D7ED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0338C268-158D-4239-8757-F3F83EA5D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D212B900-7F36-47C5-85D6-4850CF2B1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2D770B02-0C2D-47F5-B9F9-4E6E4B9A5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9AABB9FD-D69F-44ED-9E2D-AB81EB7E9E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418BC4F2-3D12-49E0-88B1-D8A02AE37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18855281-FB7D-47CA-B7C1-B189B205A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id="{CA8BE106-EAA7-47BD-BA46-AEEAA54668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9D27EC94-6277-4F7F-B6B4-C0802D188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22">
              <a:extLst>
                <a:ext uri="{FF2B5EF4-FFF2-40B4-BE49-F238E27FC236}">
                  <a16:creationId xmlns:a16="http://schemas.microsoft.com/office/drawing/2014/main" id="{936B5E29-8BAE-40DD-B11E-05CBE9C72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3">
              <a:extLst>
                <a:ext uri="{FF2B5EF4-FFF2-40B4-BE49-F238E27FC236}">
                  <a16:creationId xmlns:a16="http://schemas.microsoft.com/office/drawing/2014/main" id="{C42FFF6D-4302-41B7-AE4C-30D193954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4">
              <a:extLst>
                <a:ext uri="{FF2B5EF4-FFF2-40B4-BE49-F238E27FC236}">
                  <a16:creationId xmlns:a16="http://schemas.microsoft.com/office/drawing/2014/main" id="{2976582E-0954-4513-A44F-042B316EC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5">
              <a:extLst>
                <a:ext uri="{FF2B5EF4-FFF2-40B4-BE49-F238E27FC236}">
                  <a16:creationId xmlns:a16="http://schemas.microsoft.com/office/drawing/2014/main" id="{C38B8BA8-97A4-45CD-ADDC-567C3DB54A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15C0717-87F6-42AC-A435-7B1D643BA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A02AC5C-CEBA-4968-A829-3F1EEDCCF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22">
              <a:extLst>
                <a:ext uri="{FF2B5EF4-FFF2-40B4-BE49-F238E27FC236}">
                  <a16:creationId xmlns:a16="http://schemas.microsoft.com/office/drawing/2014/main" id="{E16E45FC-1614-41EA-9012-4FE0307C9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33AF14F-0808-4EC6-894C-34E7ACB0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33ED53A9-E0AE-4C9A-8D95-9120E1AB8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E7936F7-2EEB-44CF-AE89-4E74D643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02" name="Freeform 5">
              <a:extLst>
                <a:ext uri="{FF2B5EF4-FFF2-40B4-BE49-F238E27FC236}">
                  <a16:creationId xmlns:a16="http://schemas.microsoft.com/office/drawing/2014/main" id="{3FDE4F16-E46C-40AF-BD9F-9282EE2B6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">
              <a:extLst>
                <a:ext uri="{FF2B5EF4-FFF2-40B4-BE49-F238E27FC236}">
                  <a16:creationId xmlns:a16="http://schemas.microsoft.com/office/drawing/2014/main" id="{C5AC2D65-6735-4838-963B-5FF63724A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">
              <a:extLst>
                <a:ext uri="{FF2B5EF4-FFF2-40B4-BE49-F238E27FC236}">
                  <a16:creationId xmlns:a16="http://schemas.microsoft.com/office/drawing/2014/main" id="{EDDB5E48-E22D-45AE-B385-498A98F63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">
              <a:extLst>
                <a:ext uri="{FF2B5EF4-FFF2-40B4-BE49-F238E27FC236}">
                  <a16:creationId xmlns:a16="http://schemas.microsoft.com/office/drawing/2014/main" id="{9F85C77A-0AAE-4B69-B0D0-12C86322FD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">
              <a:extLst>
                <a:ext uri="{FF2B5EF4-FFF2-40B4-BE49-F238E27FC236}">
                  <a16:creationId xmlns:a16="http://schemas.microsoft.com/office/drawing/2014/main" id="{2321B5DF-86E1-42C0-A4EE-B3A84DCB2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">
              <a:extLst>
                <a:ext uri="{FF2B5EF4-FFF2-40B4-BE49-F238E27FC236}">
                  <a16:creationId xmlns:a16="http://schemas.microsoft.com/office/drawing/2014/main" id="{104F4C02-4731-4652-9071-57C5C7B9C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884A3D52-E608-474B-B8D4-3E250CC9C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61A0182A-2D8B-4B61-AB8C-2AB835A59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2105BF0F-383A-450B-8BEE-44C45781E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F30D4287-5E89-4BBA-81DD-C4725BDC9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CDC302B8-98A4-4372-A811-0BF4AFB9A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6">
              <a:extLst>
                <a:ext uri="{FF2B5EF4-FFF2-40B4-BE49-F238E27FC236}">
                  <a16:creationId xmlns:a16="http://schemas.microsoft.com/office/drawing/2014/main" id="{7EBEE9E4-63CC-4C57-9252-9563C1265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31758843-7AE4-4211-8B1E-DF526BCA9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C39E8AF7-AEF7-4D40-9252-72CD83AFD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3398A6A5-C9A1-44FF-AAD9-C26BC4558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A323402F-F270-434E-84E1-EB6B811519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06A02DDE-2486-412B-B5B3-030B3845F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7EFE3A99-296D-47EA-8E9F-BD7BCEEFC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3">
              <a:extLst>
                <a:ext uri="{FF2B5EF4-FFF2-40B4-BE49-F238E27FC236}">
                  <a16:creationId xmlns:a16="http://schemas.microsoft.com/office/drawing/2014/main" id="{B4AFCABE-801F-40A5-80C1-66EA2C963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id="{1D550208-E2AB-49C2-B4D4-196E3F29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5">
              <a:extLst>
                <a:ext uri="{FF2B5EF4-FFF2-40B4-BE49-F238E27FC236}">
                  <a16:creationId xmlns:a16="http://schemas.microsoft.com/office/drawing/2014/main" id="{4CF10EF2-6FA1-440D-980C-03C1AA1F0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C5DBD5B-946C-4F80-8E86-F809FD94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7068928-6E60-4F79-8187-59C9FC39E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22">
              <a:extLst>
                <a:ext uri="{FF2B5EF4-FFF2-40B4-BE49-F238E27FC236}">
                  <a16:creationId xmlns:a16="http://schemas.microsoft.com/office/drawing/2014/main" id="{66211737-3E8E-4D74-A1EA-4D5DD8F8F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75E2EB8-A313-47BE-AD22-0F248FAED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defTabSz="914400"/>
            <a:r>
              <a:rPr lang="en-US" sz="4000" spc="-150">
                <a:solidFill>
                  <a:srgbClr val="FFFEFF"/>
                </a:solidFill>
              </a:rPr>
              <a:t>Qué es Solvo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836085" y="797594"/>
            <a:ext cx="4714155" cy="29820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 defTabSz="914400"/>
            <a:r>
              <a:rPr lang="en-US" dirty="0"/>
              <a:t>Solvo es una </a:t>
            </a:r>
            <a:r>
              <a:rPr lang="en-US" dirty="0" err="1"/>
              <a:t>compañía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 que </a:t>
            </a:r>
            <a:r>
              <a:rPr lang="en-US" dirty="0" err="1"/>
              <a:t>aporta</a:t>
            </a:r>
            <a:r>
              <a:rPr lang="en-US" dirty="0"/>
              <a:t> </a:t>
            </a:r>
            <a:r>
              <a:rPr lang="en-US" dirty="0" err="1"/>
              <a:t>soluciones</a:t>
            </a:r>
            <a:r>
              <a:rPr lang="en-US" dirty="0"/>
              <a:t> </a:t>
            </a:r>
            <a:r>
              <a:rPr lang="en-US" dirty="0" err="1"/>
              <a:t>tecnológicas</a:t>
            </a:r>
            <a:r>
              <a:rPr lang="en-US" dirty="0"/>
              <a:t> </a:t>
            </a:r>
            <a:r>
              <a:rPr lang="en-US" dirty="0" err="1"/>
              <a:t>innovadoras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gestión</a:t>
            </a:r>
            <a:r>
              <a:rPr lang="en-US" dirty="0"/>
              <a:t> de </a:t>
            </a:r>
            <a:r>
              <a:rPr lang="en-US" dirty="0" err="1"/>
              <a:t>residuos</a:t>
            </a:r>
            <a:r>
              <a:rPr lang="en-US" dirty="0"/>
              <a:t> </a:t>
            </a:r>
            <a:r>
              <a:rPr lang="en-US" dirty="0" err="1"/>
              <a:t>industriales</a:t>
            </a:r>
            <a:r>
              <a:rPr lang="en-US" dirty="0"/>
              <a:t>, </a:t>
            </a:r>
            <a:r>
              <a:rPr lang="en-US" dirty="0" err="1"/>
              <a:t>teniendo</a:t>
            </a:r>
            <a:r>
              <a:rPr lang="en-US" dirty="0"/>
              <a:t>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presente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responsabilidad</a:t>
            </a:r>
            <a:r>
              <a:rPr lang="en-US" dirty="0"/>
              <a:t> para </a:t>
            </a:r>
            <a:r>
              <a:rPr lang="en-US" dirty="0" err="1"/>
              <a:t>contribuir</a:t>
            </a:r>
            <a:r>
              <a:rPr lang="en-US" dirty="0"/>
              <a:t> a </a:t>
            </a:r>
            <a:r>
              <a:rPr lang="en-US" dirty="0" err="1"/>
              <a:t>crear</a:t>
            </a:r>
            <a:r>
              <a:rPr lang="en-US" dirty="0"/>
              <a:t> un </a:t>
            </a:r>
            <a:r>
              <a:rPr lang="en-US" dirty="0" err="1"/>
              <a:t>mundo</a:t>
            </a:r>
            <a:r>
              <a:rPr lang="en-US" dirty="0"/>
              <a:t> </a:t>
            </a:r>
            <a:r>
              <a:rPr lang="en-US" dirty="0" err="1"/>
              <a:t>sostenible</a:t>
            </a:r>
            <a:r>
              <a:rPr lang="en-US" dirty="0"/>
              <a:t>.</a:t>
            </a:r>
          </a:p>
          <a:p>
            <a:pPr marL="0" indent="-228600" defTabSz="914400"/>
            <a:r>
              <a:rPr lang="en-US" b="1" dirty="0" err="1"/>
              <a:t>Visita</a:t>
            </a:r>
            <a:r>
              <a:rPr lang="en-US" b="1" dirty="0"/>
              <a:t> </a:t>
            </a:r>
            <a:r>
              <a:rPr lang="en-US" b="1" dirty="0" err="1"/>
              <a:t>nuestra</a:t>
            </a:r>
            <a:r>
              <a:rPr lang="en-US" b="1" dirty="0"/>
              <a:t> web </a:t>
            </a:r>
            <a:r>
              <a:rPr lang="en-US" b="1" dirty="0" err="1"/>
              <a:t>haciendo</a:t>
            </a:r>
            <a:r>
              <a:rPr lang="en-US" b="1" dirty="0"/>
              <a:t> </a:t>
            </a:r>
            <a:r>
              <a:rPr lang="en-US" b="1" dirty="0" err="1"/>
              <a:t>clic</a:t>
            </a:r>
            <a:r>
              <a:rPr lang="en-US" b="1" dirty="0"/>
              <a:t> </a:t>
            </a:r>
            <a:r>
              <a:rPr lang="en-US" b="1" dirty="0" err="1"/>
              <a:t>aquí</a:t>
            </a:r>
            <a:r>
              <a:rPr lang="en-US" b="1" dirty="0"/>
              <a:t>.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6378907-1506-451B-8410-E9E91050D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1433" y="4265969"/>
            <a:ext cx="4706777" cy="178399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OLVO">
            <a:extLst>
              <a:ext uri="{FF2B5EF4-FFF2-40B4-BE49-F238E27FC236}">
                <a16:creationId xmlns:a16="http://schemas.microsoft.com/office/drawing/2014/main" id="{56328548-741A-4D0E-A895-408BF783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7707" y="4478748"/>
            <a:ext cx="4462121" cy="1383257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7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Servicios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279337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355976" y="1556792"/>
            <a:ext cx="3960440" cy="4393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1800" dirty="0"/>
              <a:t>Sus servicios se articulan en tres unidades de negocio:</a:t>
            </a:r>
          </a:p>
          <a:p>
            <a:pPr marL="0" indent="0">
              <a:buNone/>
            </a:pPr>
            <a:r>
              <a:rPr lang="es-PE" sz="1800" b="1" dirty="0"/>
              <a:t>Reciclaje de residuos de acero y galvanización</a:t>
            </a:r>
          </a:p>
          <a:p>
            <a:r>
              <a:rPr lang="es-PE" sz="1800" dirty="0"/>
              <a:t>Gestión de polvos de acería de horno de arco eléctrico que fabrican acero común.</a:t>
            </a:r>
          </a:p>
          <a:p>
            <a:r>
              <a:rPr lang="es-PE" sz="1800" dirty="0"/>
              <a:t>Gestión de polvo de aceros inoxidables y especiales.</a:t>
            </a:r>
          </a:p>
          <a:p>
            <a:r>
              <a:rPr lang="es-PE" sz="1800" dirty="0"/>
              <a:t>Valorización de residuos de zinc y sus aleaciones provenientes de la galvanización del acero, inyección de metales y construcción.</a:t>
            </a:r>
          </a:p>
        </p:txBody>
      </p:sp>
    </p:spTree>
    <p:extLst>
      <p:ext uri="{BB962C8B-B14F-4D97-AF65-F5344CB8AC3E}">
        <p14:creationId xmlns:p14="http://schemas.microsoft.com/office/powerpoint/2010/main" val="287285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PE" dirty="0"/>
              <a:t>Misión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1988840"/>
            <a:ext cx="3419856" cy="349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centra su actividad en la prestación de servicios medioambientales a la industria desarrollando las actividades de reciclaje de residuos de aluminio, reciclaje de residuos de acero y galvanización y gestión de residuos industriales.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79" y="2132856"/>
            <a:ext cx="2322581" cy="3267463"/>
          </a:xfrm>
        </p:spPr>
      </p:pic>
    </p:spTree>
    <p:extLst>
      <p:ext uri="{BB962C8B-B14F-4D97-AF65-F5344CB8AC3E}">
        <p14:creationId xmlns:p14="http://schemas.microsoft.com/office/powerpoint/2010/main" val="25551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Visión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1432" y="2320280"/>
            <a:ext cx="4038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aporta soluciones a la gestión de residuos industriales teniendo muy presente su responsabilidad social para contribuir a crear un mundo sostenible.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4864"/>
            <a:ext cx="2946259" cy="284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2081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10">
            <a:extLst>
              <a:ext uri="{FF2B5EF4-FFF2-40B4-BE49-F238E27FC236}">
                <a16:creationId xmlns:a16="http://schemas.microsoft.com/office/drawing/2014/main" id="{EDB4298B-514D-4087-BFCF-5E0B7C9A9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04250D78-05C1-41CC-8744-FF36129625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488B658F-163C-450C-B32C-2385E374B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AE85F6C-45F9-4F00-8AA8-52BD51059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4B0E90C3-F098-46CE-B1D9-44EDE9C6E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FF59D4E-9109-4D0A-8064-9C534CCFB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4B8AAA4-1840-48B9-A1E7-8CE75F8732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A87B14D-183F-429F-849A-A6DC957B0B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1C261938-CF78-4843-9295-A20FD1591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70557A9F-9800-4BDA-8EA5-312FBB056F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55443555-50A7-490F-A7BD-C3761876B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0E25D709-0236-44C4-9AD0-23C27FFB6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D3488E-C376-4058-9B14-3E67ECCF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29C0577D-AE94-4E3E-AFE9-87D6F505C6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628A3D14-A3AE-415B-81C0-10DABBD63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07722035-1059-41F4-801E-F6C3F4383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8275878-64ED-413C-B1B9-654EE17C5D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6BE90BD7-1A14-43A3-8CD4-8D181EE63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8609B6EC-0BA4-4C45-B9CA-311B34B83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A3962A2-D76B-4346-9535-356648073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28CBAD67-783A-4EFF-852A-40CD9D58C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780BC275-9329-40AA-849F-7B258245E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55DA4B63-E5E4-49C5-BC03-E5A312146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050382" y="630936"/>
            <a:ext cx="5008165" cy="1353310"/>
          </a:xfrm>
        </p:spPr>
        <p:txBody>
          <a:bodyPr anchor="b">
            <a:normAutofit/>
          </a:bodyPr>
          <a:lstStyle/>
          <a:p>
            <a:pPr algn="l"/>
            <a:r>
              <a:rPr lang="es-PE" sz="4400" dirty="0">
                <a:solidFill>
                  <a:schemeClr val="tx1"/>
                </a:solidFill>
              </a:rPr>
              <a:t>Contáctanos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050382" y="2161348"/>
            <a:ext cx="5008164" cy="3890460"/>
          </a:xfrm>
        </p:spPr>
        <p:txBody>
          <a:bodyPr anchor="ctr">
            <a:normAutofit/>
          </a:bodyPr>
          <a:lstStyle/>
          <a:p>
            <a:pPr marL="68580" indent="0">
              <a:buNone/>
            </a:pPr>
            <a:r>
              <a:rPr lang="es-PE" sz="3200" dirty="0"/>
              <a:t>Solicita mayores informes por e-mail a:</a:t>
            </a:r>
          </a:p>
          <a:p>
            <a:pPr marL="68580" indent="0">
              <a:buNone/>
            </a:pPr>
            <a:endParaRPr lang="es-PE" sz="3200" dirty="0"/>
          </a:p>
          <a:p>
            <a:pPr marL="68580" indent="0">
              <a:buNone/>
            </a:pPr>
            <a:r>
              <a:rPr lang="es-PE" sz="3200" dirty="0"/>
              <a:t>informes@aulasolvo.com</a:t>
            </a:r>
          </a:p>
        </p:txBody>
      </p:sp>
    </p:spTree>
    <p:extLst>
      <p:ext uri="{BB962C8B-B14F-4D97-AF65-F5344CB8AC3E}">
        <p14:creationId xmlns:p14="http://schemas.microsoft.com/office/powerpoint/2010/main" val="39089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A8DEE8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190</Words>
  <Application>Microsoft Office PowerPoint</Application>
  <PresentationFormat>Presentación en pantalla (4:3)</PresentationFormat>
  <Paragraphs>26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Rockwell</vt:lpstr>
      <vt:lpstr>Wingdings</vt:lpstr>
      <vt:lpstr>Atlas</vt:lpstr>
      <vt:lpstr>SOLVO SAC</vt:lpstr>
      <vt:lpstr>ÍNDICE</vt:lpstr>
      <vt:lpstr>Qué es Solvo</vt:lpstr>
      <vt:lpstr>Servicios</vt:lpstr>
      <vt:lpstr>Misión</vt:lpstr>
      <vt:lpstr>Visión</vt:lpstr>
      <vt:lpstr>Contáctanos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SOLVO</dc:creator>
  <cp:lastModifiedBy>Gianfranco Barruetto</cp:lastModifiedBy>
  <cp:revision>20</cp:revision>
  <dcterms:created xsi:type="dcterms:W3CDTF">2016-08-15T19:39:54Z</dcterms:created>
  <dcterms:modified xsi:type="dcterms:W3CDTF">2021-03-25T00:14:48Z</dcterms:modified>
</cp:coreProperties>
</file>