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8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DCF718-0EB1-45B6-AA3E-16C11663A7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1AE42F24-A6C6-4C30-A2B4-690B80544F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B168320-447F-4737-BE3D-CBB27A03B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E85-86E1-457F-B6B6-5F2260BA21C0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D4B7C3C-E1C9-4198-8F59-553C44E16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8C416C4-7E06-425E-8D26-8B523B5747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27D9-6053-41B7-9B18-568548489CD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831359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63494D-76D0-4190-9D23-D8E79BF9A9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1228FB1-8987-4D27-A083-129A61F6F5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D7732EB-14B6-4511-A1C5-B933F1353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E85-86E1-457F-B6B6-5F2260BA21C0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C808574-4B68-467C-ABDF-EB3D2A6AC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9E2024E-A4C1-4ADD-98FA-A85F785E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27D9-6053-41B7-9B18-568548489CD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15538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009D11C-2C21-4074-8705-4675A2A016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ABF9809-E31C-43A0-8BAB-6404D322A7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A08F321-FB81-474B-98A2-93A9BE568D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E85-86E1-457F-B6B6-5F2260BA21C0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B3525F3-D79D-4E69-BACB-8245679D4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71BAD7-135B-4384-BFD4-CA4F21501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27D9-6053-41B7-9B18-568548489CD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385826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86CBBC-4ADA-4D0A-B606-BB798D086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C2D39D9-7DE1-4145-8002-3A7AB07F48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494039C-C62D-4497-8D84-1C1F7AB8D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E85-86E1-457F-B6B6-5F2260BA21C0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BBE4F70-0942-4131-B14D-E527C9CA7E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552DC75-0804-42AE-B998-76712EB421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27D9-6053-41B7-9B18-568548489CD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63757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F9DE1E8-F93F-4352-9E13-2A7D0AD62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EC57633-CE64-4CFA-8336-54B647AA5A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85C43BA-494B-4E3A-BCC0-50E0B5658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E85-86E1-457F-B6B6-5F2260BA21C0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AB058AD-75A0-48B9-9319-FBCB0F06CC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7898B1C-AE75-41DD-BB8E-4F5A71CB9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27D9-6053-41B7-9B18-568548489CD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727702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D4722C-3835-4F9B-9DC8-68DE822B8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19F352E-65ED-4514-B132-C7DCBD9A3E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6A24364-9282-4E05-BD22-F85A720618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90CDFEB-F3F3-44D3-86E5-2E16DC505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E85-86E1-457F-B6B6-5F2260BA21C0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7E5710C-79D2-4F0F-AE07-E8259BA00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E889188B-7308-4FB8-9A57-E26AE066E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27D9-6053-41B7-9B18-568548489CD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08796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0ACF09-EECF-4333-A227-935C66F9E4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69D3BC2-B94E-4CD6-ADAF-AC0F9C5142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97F94DC-EC2D-412C-A1E4-782A337D18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336653EA-65F9-4D68-BF13-0B8444CE66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EA309D9E-8C74-4680-9B4C-935BBF5EE7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F77035D-D1AB-4678-BED0-9C951AE6B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E85-86E1-457F-B6B6-5F2260BA21C0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58C4987-A474-4FC3-9C17-1D9D38438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8E07413-94DB-4282-B258-CFC3F6564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27D9-6053-41B7-9B18-568548489CD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92931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EF584F-E4E5-4D3E-A202-2772380DC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3CB12A3-122D-4D2F-812A-032E55981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E85-86E1-457F-B6B6-5F2260BA21C0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4563808B-5D2D-4890-AC65-4D5B34537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7DA73055-1649-4DD7-BDE0-286BBCF57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27D9-6053-41B7-9B18-568548489CD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08239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88E46752-646D-4D9F-8C8C-1D541BE5F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E85-86E1-457F-B6B6-5F2260BA21C0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C867ADB-34D5-4C9A-89B4-012411022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DEAA017-9779-4A3E-BA76-EEE556A49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27D9-6053-41B7-9B18-568548489CD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225086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EBEC15-A085-408F-8CAC-5E48C3386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B72AE14-AE5E-4DDB-BB5A-69B9B5C965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7EC47E6-4B1C-4B50-AD9F-70F67DA90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FC55BAB-E21B-4424-B334-7628385B7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E85-86E1-457F-B6B6-5F2260BA21C0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9081C5D-320B-4533-BF66-A410F5138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E855FAB-C4C6-4290-A47E-605A4D9EE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27D9-6053-41B7-9B18-568548489CD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645966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B126E5-086B-4438-A0F9-B5AA88CB2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4D5C86FB-BD5D-4CA1-9C14-CC5E959709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06F7DCF-1E7C-4A33-8466-B0E5D159ED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9C6A842-A05A-475E-A543-41BCB32A7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E85-86E1-457F-B6B6-5F2260BA21C0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4BE35FD-FFBE-419E-A23C-CF818374D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DA89542-0400-4D2B-9FA3-6CF7ED647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27D9-6053-41B7-9B18-568548489CD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510394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100A377-D218-4DFB-A41F-DB47A4D82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19F5842-C7F3-4C3F-8E9D-883320667A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EEBA1F0-1013-4925-8CD6-94E3E7BE84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74E85-86E1-457F-B6B6-5F2260BA21C0}" type="datetimeFigureOut">
              <a:rPr lang="es-PE" smtClean="0"/>
              <a:t>24/03/2021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E29BF35-4015-4CB1-AAF5-209E7AB384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22DCA90-DE77-4B9B-821F-3BC18FA21D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D27D9-6053-41B7-9B18-568548489CDC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800173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2224305-E7BB-48A5-AB4C-16A68743A88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2EB0D822-AB89-42A8-8FAC-165097F414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42494372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Panorámica</PresentationFormat>
  <Paragraphs>0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Gianfranco Barruetto</dc:creator>
  <cp:lastModifiedBy>Gianfranco Barruetto</cp:lastModifiedBy>
  <cp:revision>2</cp:revision>
  <dcterms:created xsi:type="dcterms:W3CDTF">2021-03-24T17:46:34Z</dcterms:created>
  <dcterms:modified xsi:type="dcterms:W3CDTF">2021-03-24T17:50:40Z</dcterms:modified>
</cp:coreProperties>
</file>