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2" r:id="rId1"/>
  </p:sldMasterIdLst>
  <p:notesMasterIdLst>
    <p:notesMasterId r:id="rId9"/>
  </p:notesMasterIdLst>
  <p:sldIdLst>
    <p:sldId id="256" r:id="rId2"/>
    <p:sldId id="264" r:id="rId3"/>
    <p:sldId id="257" r:id="rId4"/>
    <p:sldId id="258" r:id="rId5"/>
    <p:sldId id="261" r:id="rId6"/>
    <p:sldId id="262" r:id="rId7"/>
    <p:sldId id="265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1482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62CE1A9-53BF-439A-AE8E-496A882614CF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neutralicon_colorful1" csCatId="colorful" phldr="1"/>
      <dgm:spPr/>
    </dgm:pt>
    <dgm:pt modelId="{E4189A79-59B0-4238-934E-0B8174562867}">
      <dgm:prSet phldrT="[Texto]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s-PE"/>
            <a:t>Qué es SOLVO</a:t>
          </a:r>
        </a:p>
      </dgm:t>
    </dgm:pt>
    <dgm:pt modelId="{13C02E63-12D1-4179-A09C-4CA2E9F0F11C}" type="parTrans" cxnId="{0E0CD6F8-77E7-4940-8CEE-8B5031EB4BB1}">
      <dgm:prSet/>
      <dgm:spPr/>
      <dgm:t>
        <a:bodyPr/>
        <a:lstStyle/>
        <a:p>
          <a:endParaRPr lang="es-PE"/>
        </a:p>
      </dgm:t>
    </dgm:pt>
    <dgm:pt modelId="{28EEA0CE-CF44-4AD3-95C6-ADF43F6FD2A1}" type="sibTrans" cxnId="{0E0CD6F8-77E7-4940-8CEE-8B5031EB4BB1}">
      <dgm:prSet/>
      <dgm:spPr/>
      <dgm:t>
        <a:bodyPr/>
        <a:lstStyle/>
        <a:p>
          <a:endParaRPr lang="es-PE"/>
        </a:p>
      </dgm:t>
    </dgm:pt>
    <dgm:pt modelId="{0B7D0020-E361-48C1-9DBA-34EC09409170}">
      <dgm:prSet phldrT="[Texto]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s-PE"/>
            <a:t>Servicios</a:t>
          </a:r>
        </a:p>
      </dgm:t>
    </dgm:pt>
    <dgm:pt modelId="{EEB9B774-F75D-4F45-A47B-2A879A8D5AE4}" type="parTrans" cxnId="{952BEA64-BD20-454D-9C12-3BD5A30A8141}">
      <dgm:prSet/>
      <dgm:spPr/>
      <dgm:t>
        <a:bodyPr/>
        <a:lstStyle/>
        <a:p>
          <a:endParaRPr lang="es-PE"/>
        </a:p>
      </dgm:t>
    </dgm:pt>
    <dgm:pt modelId="{8D40D6A4-CDAD-4AA6-BAF3-B7BCE99E1861}" type="sibTrans" cxnId="{952BEA64-BD20-454D-9C12-3BD5A30A8141}">
      <dgm:prSet/>
      <dgm:spPr/>
      <dgm:t>
        <a:bodyPr/>
        <a:lstStyle/>
        <a:p>
          <a:endParaRPr lang="es-PE"/>
        </a:p>
      </dgm:t>
    </dgm:pt>
    <dgm:pt modelId="{50A85E49-6FA6-4454-9806-2A5B5157E94D}">
      <dgm:prSet phldrT="[Texto]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s-PE"/>
            <a:t>Misión</a:t>
          </a:r>
        </a:p>
      </dgm:t>
    </dgm:pt>
    <dgm:pt modelId="{A1A7AD50-39F1-41AE-B775-43581C5CB849}" type="parTrans" cxnId="{C93CA76A-5643-4531-90AC-7E1E1A6BB053}">
      <dgm:prSet/>
      <dgm:spPr/>
      <dgm:t>
        <a:bodyPr/>
        <a:lstStyle/>
        <a:p>
          <a:endParaRPr lang="es-PE"/>
        </a:p>
      </dgm:t>
    </dgm:pt>
    <dgm:pt modelId="{A427ED17-5212-4F34-A7CD-F083FD2F78CB}" type="sibTrans" cxnId="{C93CA76A-5643-4531-90AC-7E1E1A6BB053}">
      <dgm:prSet/>
      <dgm:spPr/>
      <dgm:t>
        <a:bodyPr/>
        <a:lstStyle/>
        <a:p>
          <a:endParaRPr lang="es-PE"/>
        </a:p>
      </dgm:t>
    </dgm:pt>
    <dgm:pt modelId="{F5AA710D-07CB-40E2-B52E-A37A20A59E74}">
      <dgm:prSet phldrT="[Texto]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s-PE"/>
            <a:t>Visión</a:t>
          </a:r>
        </a:p>
      </dgm:t>
    </dgm:pt>
    <dgm:pt modelId="{39FCF1E0-9E81-4939-8987-891A20C67EF9}" type="parTrans" cxnId="{A2FAA80B-1BF4-45B8-89F1-C217F1E4CD58}">
      <dgm:prSet/>
      <dgm:spPr/>
      <dgm:t>
        <a:bodyPr/>
        <a:lstStyle/>
        <a:p>
          <a:endParaRPr lang="es-PE"/>
        </a:p>
      </dgm:t>
    </dgm:pt>
    <dgm:pt modelId="{73AD920D-1802-4749-8104-479465CD544E}" type="sibTrans" cxnId="{A2FAA80B-1BF4-45B8-89F1-C217F1E4CD58}">
      <dgm:prSet/>
      <dgm:spPr/>
      <dgm:t>
        <a:bodyPr/>
        <a:lstStyle/>
        <a:p>
          <a:endParaRPr lang="es-PE"/>
        </a:p>
      </dgm:t>
    </dgm:pt>
    <dgm:pt modelId="{DF93BE43-B2F2-4B49-9B39-22CD8134A7CD}" type="pres">
      <dgm:prSet presAssocID="{562CE1A9-53BF-439A-AE8E-496A882614CF}" presName="root" presStyleCnt="0">
        <dgm:presLayoutVars>
          <dgm:dir/>
          <dgm:resizeHandles val="exact"/>
        </dgm:presLayoutVars>
      </dgm:prSet>
      <dgm:spPr/>
    </dgm:pt>
    <dgm:pt modelId="{C2833D8E-C9C0-44B5-8FA3-0AE2F4F68EF1}" type="pres">
      <dgm:prSet presAssocID="{E4189A79-59B0-4238-934E-0B8174562867}" presName="compNode" presStyleCnt="0"/>
      <dgm:spPr/>
    </dgm:pt>
    <dgm:pt modelId="{C3B97F4F-6276-4006-9B18-8D405FB23E5B}" type="pres">
      <dgm:prSet presAssocID="{E4189A79-59B0-4238-934E-0B8174562867}" presName="iconBgRect" presStyleLbl="bgShp" presStyleIdx="0" presStyleCnt="4"/>
      <dgm:spPr/>
    </dgm:pt>
    <dgm:pt modelId="{CDBFA67A-B7E2-414D-87F5-8BD28E8D6F82}" type="pres">
      <dgm:prSet presAssocID="{E4189A79-59B0-4238-934E-0B8174562867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arca de verificación"/>
        </a:ext>
      </dgm:extLst>
    </dgm:pt>
    <dgm:pt modelId="{D85154BA-A078-4157-AF8B-F5A8EE5DD185}" type="pres">
      <dgm:prSet presAssocID="{E4189A79-59B0-4238-934E-0B8174562867}" presName="spaceRect" presStyleCnt="0"/>
      <dgm:spPr/>
    </dgm:pt>
    <dgm:pt modelId="{A37C5354-7515-4D86-9204-9515D85614B5}" type="pres">
      <dgm:prSet presAssocID="{E4189A79-59B0-4238-934E-0B8174562867}" presName="textRect" presStyleLbl="revTx" presStyleIdx="0" presStyleCnt="4">
        <dgm:presLayoutVars>
          <dgm:chMax val="1"/>
          <dgm:chPref val="1"/>
        </dgm:presLayoutVars>
      </dgm:prSet>
      <dgm:spPr/>
    </dgm:pt>
    <dgm:pt modelId="{0D5D6E51-EC68-4A42-A963-F66713ED6669}" type="pres">
      <dgm:prSet presAssocID="{28EEA0CE-CF44-4AD3-95C6-ADF43F6FD2A1}" presName="sibTrans" presStyleCnt="0"/>
      <dgm:spPr/>
    </dgm:pt>
    <dgm:pt modelId="{79A38C36-3774-4A6D-B2D4-720025FADA89}" type="pres">
      <dgm:prSet presAssocID="{0B7D0020-E361-48C1-9DBA-34EC09409170}" presName="compNode" presStyleCnt="0"/>
      <dgm:spPr/>
    </dgm:pt>
    <dgm:pt modelId="{E24F31AA-DF58-42B7-9F92-C3E30464B3D2}" type="pres">
      <dgm:prSet presAssocID="{0B7D0020-E361-48C1-9DBA-34EC09409170}" presName="iconBgRect" presStyleLbl="bgShp" presStyleIdx="1" presStyleCnt="4"/>
      <dgm:spPr/>
    </dgm:pt>
    <dgm:pt modelId="{499F57D9-63A4-472D-9CBA-D7C19D9AA412}" type="pres">
      <dgm:prSet presAssocID="{0B7D0020-E361-48C1-9DBA-34EC09409170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2AA4F127-DC84-4054-82BA-2EE35A2AE15F}" type="pres">
      <dgm:prSet presAssocID="{0B7D0020-E361-48C1-9DBA-34EC09409170}" presName="spaceRect" presStyleCnt="0"/>
      <dgm:spPr/>
    </dgm:pt>
    <dgm:pt modelId="{3A3D0553-AFCF-4F32-BB48-5710C4649478}" type="pres">
      <dgm:prSet presAssocID="{0B7D0020-E361-48C1-9DBA-34EC09409170}" presName="textRect" presStyleLbl="revTx" presStyleIdx="1" presStyleCnt="4">
        <dgm:presLayoutVars>
          <dgm:chMax val="1"/>
          <dgm:chPref val="1"/>
        </dgm:presLayoutVars>
      </dgm:prSet>
      <dgm:spPr/>
    </dgm:pt>
    <dgm:pt modelId="{E2FB3921-C298-4DCA-93D7-ED16F541DCCF}" type="pres">
      <dgm:prSet presAssocID="{8D40D6A4-CDAD-4AA6-BAF3-B7BCE99E1861}" presName="sibTrans" presStyleCnt="0"/>
      <dgm:spPr/>
    </dgm:pt>
    <dgm:pt modelId="{7F8B86A5-DB29-47FD-822E-644AECD34498}" type="pres">
      <dgm:prSet presAssocID="{50A85E49-6FA6-4454-9806-2A5B5157E94D}" presName="compNode" presStyleCnt="0"/>
      <dgm:spPr/>
    </dgm:pt>
    <dgm:pt modelId="{A6A5E2B8-48B1-4181-B6B3-1259C59D5CD9}" type="pres">
      <dgm:prSet presAssocID="{50A85E49-6FA6-4454-9806-2A5B5157E94D}" presName="iconBgRect" presStyleLbl="bgShp" presStyleIdx="2" presStyleCnt="4"/>
      <dgm:spPr/>
    </dgm:pt>
    <dgm:pt modelId="{974F9B58-CADE-4290-BC71-89F8C1FE226F}" type="pres">
      <dgm:prSet presAssocID="{50A85E49-6FA6-4454-9806-2A5B5157E94D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iana"/>
        </a:ext>
      </dgm:extLst>
    </dgm:pt>
    <dgm:pt modelId="{F1BEB705-3BE3-457B-97C4-B5DF9AEAA7FB}" type="pres">
      <dgm:prSet presAssocID="{50A85E49-6FA6-4454-9806-2A5B5157E94D}" presName="spaceRect" presStyleCnt="0"/>
      <dgm:spPr/>
    </dgm:pt>
    <dgm:pt modelId="{3D572034-8745-4BAB-90AD-C8BA42CD5BAB}" type="pres">
      <dgm:prSet presAssocID="{50A85E49-6FA6-4454-9806-2A5B5157E94D}" presName="textRect" presStyleLbl="revTx" presStyleIdx="2" presStyleCnt="4">
        <dgm:presLayoutVars>
          <dgm:chMax val="1"/>
          <dgm:chPref val="1"/>
        </dgm:presLayoutVars>
      </dgm:prSet>
      <dgm:spPr/>
    </dgm:pt>
    <dgm:pt modelId="{DA841BFD-82A7-4B97-91C8-6CC16D8BA94A}" type="pres">
      <dgm:prSet presAssocID="{A427ED17-5212-4F34-A7CD-F083FD2F78CB}" presName="sibTrans" presStyleCnt="0"/>
      <dgm:spPr/>
    </dgm:pt>
    <dgm:pt modelId="{49BD1A39-0787-4E54-BE5F-F1719E5BE7CC}" type="pres">
      <dgm:prSet presAssocID="{F5AA710D-07CB-40E2-B52E-A37A20A59E74}" presName="compNode" presStyleCnt="0"/>
      <dgm:spPr/>
    </dgm:pt>
    <dgm:pt modelId="{936D2DC1-79F5-4B8A-B88E-BCC983E67765}" type="pres">
      <dgm:prSet presAssocID="{F5AA710D-07CB-40E2-B52E-A37A20A59E74}" presName="iconBgRect" presStyleLbl="bgShp" presStyleIdx="3" presStyleCnt="4"/>
      <dgm:spPr/>
    </dgm:pt>
    <dgm:pt modelId="{B5127C1F-E0B1-4867-B146-24BAEF6313D0}" type="pres">
      <dgm:prSet presAssocID="{F5AA710D-07CB-40E2-B52E-A37A20A59E74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Ojo"/>
        </a:ext>
      </dgm:extLst>
    </dgm:pt>
    <dgm:pt modelId="{0E455252-56E3-40D8-A096-08CC1435C152}" type="pres">
      <dgm:prSet presAssocID="{F5AA710D-07CB-40E2-B52E-A37A20A59E74}" presName="spaceRect" presStyleCnt="0"/>
      <dgm:spPr/>
    </dgm:pt>
    <dgm:pt modelId="{81D7635D-48CF-4A8E-A834-631766CE8F90}" type="pres">
      <dgm:prSet presAssocID="{F5AA710D-07CB-40E2-B52E-A37A20A59E74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3BD17D0B-810A-43E7-BEC1-6700C1134EB1}" type="presOf" srcId="{0B7D0020-E361-48C1-9DBA-34EC09409170}" destId="{3A3D0553-AFCF-4F32-BB48-5710C4649478}" srcOrd="0" destOrd="0" presId="urn:microsoft.com/office/officeart/2018/5/layout/IconCircleLabelList"/>
    <dgm:cxn modelId="{A2FAA80B-1BF4-45B8-89F1-C217F1E4CD58}" srcId="{562CE1A9-53BF-439A-AE8E-496A882614CF}" destId="{F5AA710D-07CB-40E2-B52E-A37A20A59E74}" srcOrd="3" destOrd="0" parTransId="{39FCF1E0-9E81-4939-8987-891A20C67EF9}" sibTransId="{73AD920D-1802-4749-8104-479465CD544E}"/>
    <dgm:cxn modelId="{952BEA64-BD20-454D-9C12-3BD5A30A8141}" srcId="{562CE1A9-53BF-439A-AE8E-496A882614CF}" destId="{0B7D0020-E361-48C1-9DBA-34EC09409170}" srcOrd="1" destOrd="0" parTransId="{EEB9B774-F75D-4F45-A47B-2A879A8D5AE4}" sibTransId="{8D40D6A4-CDAD-4AA6-BAF3-B7BCE99E1861}"/>
    <dgm:cxn modelId="{C93CA76A-5643-4531-90AC-7E1E1A6BB053}" srcId="{562CE1A9-53BF-439A-AE8E-496A882614CF}" destId="{50A85E49-6FA6-4454-9806-2A5B5157E94D}" srcOrd="2" destOrd="0" parTransId="{A1A7AD50-39F1-41AE-B775-43581C5CB849}" sibTransId="{A427ED17-5212-4F34-A7CD-F083FD2F78CB}"/>
    <dgm:cxn modelId="{07DBD66C-B205-4DDD-978E-359DA408B37D}" type="presOf" srcId="{562CE1A9-53BF-439A-AE8E-496A882614CF}" destId="{DF93BE43-B2F2-4B49-9B39-22CD8134A7CD}" srcOrd="0" destOrd="0" presId="urn:microsoft.com/office/officeart/2018/5/layout/IconCircleLabelList"/>
    <dgm:cxn modelId="{050D5B7D-641C-424E-9601-7CFF96E216B1}" type="presOf" srcId="{50A85E49-6FA6-4454-9806-2A5B5157E94D}" destId="{3D572034-8745-4BAB-90AD-C8BA42CD5BAB}" srcOrd="0" destOrd="0" presId="urn:microsoft.com/office/officeart/2018/5/layout/IconCircleLabelList"/>
    <dgm:cxn modelId="{28725082-3DE4-4B4E-B13D-3FED9860EE86}" type="presOf" srcId="{E4189A79-59B0-4238-934E-0B8174562867}" destId="{A37C5354-7515-4D86-9204-9515D85614B5}" srcOrd="0" destOrd="0" presId="urn:microsoft.com/office/officeart/2018/5/layout/IconCircleLabelList"/>
    <dgm:cxn modelId="{BAB81ADF-94AC-419F-A98D-3B7504031DFB}" type="presOf" srcId="{F5AA710D-07CB-40E2-B52E-A37A20A59E74}" destId="{81D7635D-48CF-4A8E-A834-631766CE8F90}" srcOrd="0" destOrd="0" presId="urn:microsoft.com/office/officeart/2018/5/layout/IconCircleLabelList"/>
    <dgm:cxn modelId="{0E0CD6F8-77E7-4940-8CEE-8B5031EB4BB1}" srcId="{562CE1A9-53BF-439A-AE8E-496A882614CF}" destId="{E4189A79-59B0-4238-934E-0B8174562867}" srcOrd="0" destOrd="0" parTransId="{13C02E63-12D1-4179-A09C-4CA2E9F0F11C}" sibTransId="{28EEA0CE-CF44-4AD3-95C6-ADF43F6FD2A1}"/>
    <dgm:cxn modelId="{C50EF6C0-38E8-41C9-B5DA-2E605AACF3A0}" type="presParOf" srcId="{DF93BE43-B2F2-4B49-9B39-22CD8134A7CD}" destId="{C2833D8E-C9C0-44B5-8FA3-0AE2F4F68EF1}" srcOrd="0" destOrd="0" presId="urn:microsoft.com/office/officeart/2018/5/layout/IconCircleLabelList"/>
    <dgm:cxn modelId="{C384DB68-2E80-4488-ABE3-454CFD2C58E1}" type="presParOf" srcId="{C2833D8E-C9C0-44B5-8FA3-0AE2F4F68EF1}" destId="{C3B97F4F-6276-4006-9B18-8D405FB23E5B}" srcOrd="0" destOrd="0" presId="urn:microsoft.com/office/officeart/2018/5/layout/IconCircleLabelList"/>
    <dgm:cxn modelId="{7FCEBD89-F684-41B4-BE83-4FA5C1A2CB9A}" type="presParOf" srcId="{C2833D8E-C9C0-44B5-8FA3-0AE2F4F68EF1}" destId="{CDBFA67A-B7E2-414D-87F5-8BD28E8D6F82}" srcOrd="1" destOrd="0" presId="urn:microsoft.com/office/officeart/2018/5/layout/IconCircleLabelList"/>
    <dgm:cxn modelId="{AD18E382-4A1B-4AD1-BDB1-6D7913861396}" type="presParOf" srcId="{C2833D8E-C9C0-44B5-8FA3-0AE2F4F68EF1}" destId="{D85154BA-A078-4157-AF8B-F5A8EE5DD185}" srcOrd="2" destOrd="0" presId="urn:microsoft.com/office/officeart/2018/5/layout/IconCircleLabelList"/>
    <dgm:cxn modelId="{54283B49-2911-44FB-B845-026072AE3327}" type="presParOf" srcId="{C2833D8E-C9C0-44B5-8FA3-0AE2F4F68EF1}" destId="{A37C5354-7515-4D86-9204-9515D85614B5}" srcOrd="3" destOrd="0" presId="urn:microsoft.com/office/officeart/2018/5/layout/IconCircleLabelList"/>
    <dgm:cxn modelId="{474D892F-E231-4269-B018-CFFCBBBD76F2}" type="presParOf" srcId="{DF93BE43-B2F2-4B49-9B39-22CD8134A7CD}" destId="{0D5D6E51-EC68-4A42-A963-F66713ED6669}" srcOrd="1" destOrd="0" presId="urn:microsoft.com/office/officeart/2018/5/layout/IconCircleLabelList"/>
    <dgm:cxn modelId="{13103CF5-8EAB-4AD2-A895-C4D34709ECA8}" type="presParOf" srcId="{DF93BE43-B2F2-4B49-9B39-22CD8134A7CD}" destId="{79A38C36-3774-4A6D-B2D4-720025FADA89}" srcOrd="2" destOrd="0" presId="urn:microsoft.com/office/officeart/2018/5/layout/IconCircleLabelList"/>
    <dgm:cxn modelId="{4DB0E7E7-6FC1-471F-9F9F-B698E228DFA8}" type="presParOf" srcId="{79A38C36-3774-4A6D-B2D4-720025FADA89}" destId="{E24F31AA-DF58-42B7-9F92-C3E30464B3D2}" srcOrd="0" destOrd="0" presId="urn:microsoft.com/office/officeart/2018/5/layout/IconCircleLabelList"/>
    <dgm:cxn modelId="{FDC7EA53-24E1-4605-8748-DA4202CE651C}" type="presParOf" srcId="{79A38C36-3774-4A6D-B2D4-720025FADA89}" destId="{499F57D9-63A4-472D-9CBA-D7C19D9AA412}" srcOrd="1" destOrd="0" presId="urn:microsoft.com/office/officeart/2018/5/layout/IconCircleLabelList"/>
    <dgm:cxn modelId="{1071D562-68F3-435D-98C7-E6E834CBD610}" type="presParOf" srcId="{79A38C36-3774-4A6D-B2D4-720025FADA89}" destId="{2AA4F127-DC84-4054-82BA-2EE35A2AE15F}" srcOrd="2" destOrd="0" presId="urn:microsoft.com/office/officeart/2018/5/layout/IconCircleLabelList"/>
    <dgm:cxn modelId="{B416E25C-41AA-4BED-82A5-607EEA70FC88}" type="presParOf" srcId="{79A38C36-3774-4A6D-B2D4-720025FADA89}" destId="{3A3D0553-AFCF-4F32-BB48-5710C4649478}" srcOrd="3" destOrd="0" presId="urn:microsoft.com/office/officeart/2018/5/layout/IconCircleLabelList"/>
    <dgm:cxn modelId="{BA72A82D-390E-40DF-ADB2-B066A5F27A55}" type="presParOf" srcId="{DF93BE43-B2F2-4B49-9B39-22CD8134A7CD}" destId="{E2FB3921-C298-4DCA-93D7-ED16F541DCCF}" srcOrd="3" destOrd="0" presId="urn:microsoft.com/office/officeart/2018/5/layout/IconCircleLabelList"/>
    <dgm:cxn modelId="{36F1D035-15A6-4D94-967D-A3AF4ABC17D1}" type="presParOf" srcId="{DF93BE43-B2F2-4B49-9B39-22CD8134A7CD}" destId="{7F8B86A5-DB29-47FD-822E-644AECD34498}" srcOrd="4" destOrd="0" presId="urn:microsoft.com/office/officeart/2018/5/layout/IconCircleLabelList"/>
    <dgm:cxn modelId="{16D99E64-2562-4D5F-9B4A-437C42D3C393}" type="presParOf" srcId="{7F8B86A5-DB29-47FD-822E-644AECD34498}" destId="{A6A5E2B8-48B1-4181-B6B3-1259C59D5CD9}" srcOrd="0" destOrd="0" presId="urn:microsoft.com/office/officeart/2018/5/layout/IconCircleLabelList"/>
    <dgm:cxn modelId="{D5D46EF6-0CF3-41D0-9349-50CC112EE5D8}" type="presParOf" srcId="{7F8B86A5-DB29-47FD-822E-644AECD34498}" destId="{974F9B58-CADE-4290-BC71-89F8C1FE226F}" srcOrd="1" destOrd="0" presId="urn:microsoft.com/office/officeart/2018/5/layout/IconCircleLabelList"/>
    <dgm:cxn modelId="{264F5009-B10F-4802-A2F5-6737BF61BED6}" type="presParOf" srcId="{7F8B86A5-DB29-47FD-822E-644AECD34498}" destId="{F1BEB705-3BE3-457B-97C4-B5DF9AEAA7FB}" srcOrd="2" destOrd="0" presId="urn:microsoft.com/office/officeart/2018/5/layout/IconCircleLabelList"/>
    <dgm:cxn modelId="{3B2A666B-1113-4A8B-A273-CE238F86F065}" type="presParOf" srcId="{7F8B86A5-DB29-47FD-822E-644AECD34498}" destId="{3D572034-8745-4BAB-90AD-C8BA42CD5BAB}" srcOrd="3" destOrd="0" presId="urn:microsoft.com/office/officeart/2018/5/layout/IconCircleLabelList"/>
    <dgm:cxn modelId="{AE2C1978-B222-4B48-9CB6-C0338E87B830}" type="presParOf" srcId="{DF93BE43-B2F2-4B49-9B39-22CD8134A7CD}" destId="{DA841BFD-82A7-4B97-91C8-6CC16D8BA94A}" srcOrd="5" destOrd="0" presId="urn:microsoft.com/office/officeart/2018/5/layout/IconCircleLabelList"/>
    <dgm:cxn modelId="{63519A54-2207-4541-8831-1091B6AFF82B}" type="presParOf" srcId="{DF93BE43-B2F2-4B49-9B39-22CD8134A7CD}" destId="{49BD1A39-0787-4E54-BE5F-F1719E5BE7CC}" srcOrd="6" destOrd="0" presId="urn:microsoft.com/office/officeart/2018/5/layout/IconCircleLabelList"/>
    <dgm:cxn modelId="{8A41DC0D-40C2-4676-9763-DA7A8B138D5E}" type="presParOf" srcId="{49BD1A39-0787-4E54-BE5F-F1719E5BE7CC}" destId="{936D2DC1-79F5-4B8A-B88E-BCC983E67765}" srcOrd="0" destOrd="0" presId="urn:microsoft.com/office/officeart/2018/5/layout/IconCircleLabelList"/>
    <dgm:cxn modelId="{2252D682-08F2-4312-AA8E-13D4AA7CBECA}" type="presParOf" srcId="{49BD1A39-0787-4E54-BE5F-F1719E5BE7CC}" destId="{B5127C1F-E0B1-4867-B146-24BAEF6313D0}" srcOrd="1" destOrd="0" presId="urn:microsoft.com/office/officeart/2018/5/layout/IconCircleLabelList"/>
    <dgm:cxn modelId="{6EEAA59F-D635-44C0-8A79-AB8297D1464B}" type="presParOf" srcId="{49BD1A39-0787-4E54-BE5F-F1719E5BE7CC}" destId="{0E455252-56E3-40D8-A096-08CC1435C152}" srcOrd="2" destOrd="0" presId="urn:microsoft.com/office/officeart/2018/5/layout/IconCircleLabelList"/>
    <dgm:cxn modelId="{6F38F6E9-6E25-4E9B-8F1C-F5C09BF5F041}" type="presParOf" srcId="{49BD1A39-0787-4E54-BE5F-F1719E5BE7CC}" destId="{81D7635D-48CF-4A8E-A834-631766CE8F90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B97F4F-6276-4006-9B18-8D405FB23E5B}">
      <dsp:nvSpPr>
        <dsp:cNvPr id="0" name=""/>
        <dsp:cNvSpPr/>
      </dsp:nvSpPr>
      <dsp:spPr>
        <a:xfrm>
          <a:off x="342834" y="1036210"/>
          <a:ext cx="1069048" cy="106904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DBFA67A-B7E2-414D-87F5-8BD28E8D6F82}">
      <dsp:nvSpPr>
        <dsp:cNvPr id="0" name=""/>
        <dsp:cNvSpPr/>
      </dsp:nvSpPr>
      <dsp:spPr>
        <a:xfrm>
          <a:off x="570665" y="1264040"/>
          <a:ext cx="613388" cy="61338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37C5354-7515-4D86-9204-9515D85614B5}">
      <dsp:nvSpPr>
        <dsp:cNvPr id="0" name=""/>
        <dsp:cNvSpPr/>
      </dsp:nvSpPr>
      <dsp:spPr>
        <a:xfrm>
          <a:off x="1089" y="2438241"/>
          <a:ext cx="1752539" cy="7010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s-PE" sz="2300" kern="1200"/>
            <a:t>Qué es SOLVO</a:t>
          </a:r>
        </a:p>
      </dsp:txBody>
      <dsp:txXfrm>
        <a:off x="1089" y="2438241"/>
        <a:ext cx="1752539" cy="701015"/>
      </dsp:txXfrm>
    </dsp:sp>
    <dsp:sp modelId="{E24F31AA-DF58-42B7-9F92-C3E30464B3D2}">
      <dsp:nvSpPr>
        <dsp:cNvPr id="0" name=""/>
        <dsp:cNvSpPr/>
      </dsp:nvSpPr>
      <dsp:spPr>
        <a:xfrm>
          <a:off x="2402068" y="1036210"/>
          <a:ext cx="1069048" cy="1069048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99F57D9-63A4-472D-9CBA-D7C19D9AA412}">
      <dsp:nvSpPr>
        <dsp:cNvPr id="0" name=""/>
        <dsp:cNvSpPr/>
      </dsp:nvSpPr>
      <dsp:spPr>
        <a:xfrm>
          <a:off x="2629898" y="1264040"/>
          <a:ext cx="613388" cy="613388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A3D0553-AFCF-4F32-BB48-5710C4649478}">
      <dsp:nvSpPr>
        <dsp:cNvPr id="0" name=""/>
        <dsp:cNvSpPr/>
      </dsp:nvSpPr>
      <dsp:spPr>
        <a:xfrm>
          <a:off x="2060323" y="2438241"/>
          <a:ext cx="1752539" cy="7010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s-PE" sz="2300" kern="1200"/>
            <a:t>Servicios</a:t>
          </a:r>
        </a:p>
      </dsp:txBody>
      <dsp:txXfrm>
        <a:off x="2060323" y="2438241"/>
        <a:ext cx="1752539" cy="701015"/>
      </dsp:txXfrm>
    </dsp:sp>
    <dsp:sp modelId="{A6A5E2B8-48B1-4181-B6B3-1259C59D5CD9}">
      <dsp:nvSpPr>
        <dsp:cNvPr id="0" name=""/>
        <dsp:cNvSpPr/>
      </dsp:nvSpPr>
      <dsp:spPr>
        <a:xfrm>
          <a:off x="4461301" y="1036210"/>
          <a:ext cx="1069048" cy="1069048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74F9B58-CADE-4290-BC71-89F8C1FE226F}">
      <dsp:nvSpPr>
        <dsp:cNvPr id="0" name=""/>
        <dsp:cNvSpPr/>
      </dsp:nvSpPr>
      <dsp:spPr>
        <a:xfrm>
          <a:off x="4689131" y="1264040"/>
          <a:ext cx="613388" cy="613388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D572034-8745-4BAB-90AD-C8BA42CD5BAB}">
      <dsp:nvSpPr>
        <dsp:cNvPr id="0" name=""/>
        <dsp:cNvSpPr/>
      </dsp:nvSpPr>
      <dsp:spPr>
        <a:xfrm>
          <a:off x="4119556" y="2438241"/>
          <a:ext cx="1752539" cy="7010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s-PE" sz="2300" kern="1200"/>
            <a:t>Misión</a:t>
          </a:r>
        </a:p>
      </dsp:txBody>
      <dsp:txXfrm>
        <a:off x="4119556" y="2438241"/>
        <a:ext cx="1752539" cy="701015"/>
      </dsp:txXfrm>
    </dsp:sp>
    <dsp:sp modelId="{936D2DC1-79F5-4B8A-B88E-BCC983E67765}">
      <dsp:nvSpPr>
        <dsp:cNvPr id="0" name=""/>
        <dsp:cNvSpPr/>
      </dsp:nvSpPr>
      <dsp:spPr>
        <a:xfrm>
          <a:off x="6520535" y="1036210"/>
          <a:ext cx="1069048" cy="1069048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5127C1F-E0B1-4867-B146-24BAEF6313D0}">
      <dsp:nvSpPr>
        <dsp:cNvPr id="0" name=""/>
        <dsp:cNvSpPr/>
      </dsp:nvSpPr>
      <dsp:spPr>
        <a:xfrm>
          <a:off x="6748365" y="1264040"/>
          <a:ext cx="613388" cy="613388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D7635D-48CF-4A8E-A834-631766CE8F90}">
      <dsp:nvSpPr>
        <dsp:cNvPr id="0" name=""/>
        <dsp:cNvSpPr/>
      </dsp:nvSpPr>
      <dsp:spPr>
        <a:xfrm>
          <a:off x="6178790" y="2438241"/>
          <a:ext cx="1752539" cy="7010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s-PE" sz="2300" kern="1200"/>
            <a:t>Visión</a:t>
          </a:r>
        </a:p>
      </dsp:txBody>
      <dsp:txXfrm>
        <a:off x="6178790" y="2438241"/>
        <a:ext cx="1752539" cy="70101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47DFE2-9B27-4AEA-9B02-F4DECFE9CCB7}" type="datetimeFigureOut">
              <a:rPr lang="es-PE" smtClean="0"/>
              <a:t>23/03/2021</a:t>
            </a:fld>
            <a:endParaRPr lang="es-PE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PE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D83D7B-4FF3-4E02-A64E-2DF152538CE1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7801644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D83D7B-4FF3-4E02-A64E-2DF152538CE1}" type="slidenum">
              <a:rPr lang="es-PE" smtClean="0"/>
              <a:t>1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42104150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1" name="Group 450"/>
          <p:cNvGrpSpPr/>
          <p:nvPr/>
        </p:nvGrpSpPr>
        <p:grpSpPr>
          <a:xfrm>
            <a:off x="0" y="0"/>
            <a:ext cx="9555163" cy="6853238"/>
            <a:chOff x="1524000" y="0"/>
            <a:chExt cx="9555163" cy="6853238"/>
          </a:xfrm>
        </p:grpSpPr>
        <p:sp>
          <p:nvSpPr>
            <p:cNvPr id="452" name="Freeform 6"/>
            <p:cNvSpPr/>
            <p:nvPr/>
          </p:nvSpPr>
          <p:spPr bwMode="auto">
            <a:xfrm>
              <a:off x="1524000" y="1331913"/>
              <a:ext cx="7837488" cy="5521325"/>
            </a:xfrm>
            <a:custGeom>
              <a:avLst/>
              <a:gdLst/>
              <a:ahLst/>
              <a:cxnLst/>
              <a:rect l="0" t="0" r="r" b="b"/>
              <a:pathLst>
                <a:path w="1648" h="1161">
                  <a:moveTo>
                    <a:pt x="1362" y="1161"/>
                  </a:moveTo>
                  <a:cubicBezTo>
                    <a:pt x="1648" y="920"/>
                    <a:pt x="1283" y="505"/>
                    <a:pt x="1097" y="326"/>
                  </a:cubicBezTo>
                  <a:cubicBezTo>
                    <a:pt x="926" y="162"/>
                    <a:pt x="709" y="35"/>
                    <a:pt x="470" y="14"/>
                  </a:cubicBezTo>
                  <a:cubicBezTo>
                    <a:pt x="315" y="0"/>
                    <a:pt x="142" y="49"/>
                    <a:pt x="0" y="138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3" name="Freeform 7"/>
            <p:cNvSpPr/>
            <p:nvPr/>
          </p:nvSpPr>
          <p:spPr bwMode="auto">
            <a:xfrm>
              <a:off x="1524000" y="5564188"/>
              <a:ext cx="1412875" cy="1284288"/>
            </a:xfrm>
            <a:custGeom>
              <a:avLst/>
              <a:gdLst/>
              <a:ahLst/>
              <a:cxnLst/>
              <a:rect l="0" t="0" r="r" b="b"/>
              <a:pathLst>
                <a:path w="297" h="270">
                  <a:moveTo>
                    <a:pt x="0" y="0"/>
                  </a:moveTo>
                  <a:cubicBezTo>
                    <a:pt x="73" y="119"/>
                    <a:pt x="186" y="220"/>
                    <a:pt x="297" y="27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4" name="Freeform 8"/>
            <p:cNvSpPr/>
            <p:nvPr/>
          </p:nvSpPr>
          <p:spPr bwMode="auto">
            <a:xfrm>
              <a:off x="1524000" y="2030413"/>
              <a:ext cx="6510338" cy="4813300"/>
            </a:xfrm>
            <a:custGeom>
              <a:avLst/>
              <a:gdLst/>
              <a:ahLst/>
              <a:cxnLst/>
              <a:rect l="0" t="0" r="r" b="b"/>
              <a:pathLst>
                <a:path w="1369" h="1012">
                  <a:moveTo>
                    <a:pt x="845" y="1012"/>
                  </a:moveTo>
                  <a:cubicBezTo>
                    <a:pt x="1043" y="967"/>
                    <a:pt x="1369" y="853"/>
                    <a:pt x="1263" y="588"/>
                  </a:cubicBezTo>
                  <a:cubicBezTo>
                    <a:pt x="1164" y="340"/>
                    <a:pt x="861" y="107"/>
                    <a:pt x="602" y="49"/>
                  </a:cubicBezTo>
                  <a:cubicBezTo>
                    <a:pt x="383" y="0"/>
                    <a:pt x="135" y="97"/>
                    <a:pt x="0" y="28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5" name="Freeform 9"/>
            <p:cNvSpPr/>
            <p:nvPr/>
          </p:nvSpPr>
          <p:spPr bwMode="auto">
            <a:xfrm>
              <a:off x="1528763" y="6207125"/>
              <a:ext cx="717550" cy="646113"/>
            </a:xfrm>
            <a:custGeom>
              <a:avLst/>
              <a:gdLst/>
              <a:ahLst/>
              <a:cxnLst/>
              <a:rect l="0" t="0" r="r" b="b"/>
              <a:pathLst>
                <a:path w="151" h="136">
                  <a:moveTo>
                    <a:pt x="0" y="0"/>
                  </a:moveTo>
                  <a:cubicBezTo>
                    <a:pt x="45" y="52"/>
                    <a:pt x="97" y="99"/>
                    <a:pt x="151" y="13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6" name="Freeform 10"/>
            <p:cNvSpPr/>
            <p:nvPr/>
          </p:nvSpPr>
          <p:spPr bwMode="auto">
            <a:xfrm>
              <a:off x="1524000" y="1806575"/>
              <a:ext cx="6753225" cy="5046663"/>
            </a:xfrm>
            <a:custGeom>
              <a:avLst/>
              <a:gdLst/>
              <a:ahLst/>
              <a:cxnLst/>
              <a:rect l="0" t="0" r="r" b="b"/>
              <a:pathLst>
                <a:path w="1420" h="1061">
                  <a:moveTo>
                    <a:pt x="1034" y="1061"/>
                  </a:moveTo>
                  <a:cubicBezTo>
                    <a:pt x="1148" y="1019"/>
                    <a:pt x="1283" y="957"/>
                    <a:pt x="1345" y="845"/>
                  </a:cubicBezTo>
                  <a:cubicBezTo>
                    <a:pt x="1420" y="710"/>
                    <a:pt x="1338" y="570"/>
                    <a:pt x="1249" y="466"/>
                  </a:cubicBezTo>
                  <a:cubicBezTo>
                    <a:pt x="1068" y="253"/>
                    <a:pt x="816" y="57"/>
                    <a:pt x="530" y="23"/>
                  </a:cubicBezTo>
                  <a:cubicBezTo>
                    <a:pt x="336" y="0"/>
                    <a:pt x="140" y="87"/>
                    <a:pt x="0" y="22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7" name="Freeform 11"/>
            <p:cNvSpPr/>
            <p:nvPr/>
          </p:nvSpPr>
          <p:spPr bwMode="auto">
            <a:xfrm>
              <a:off x="1524000" y="669925"/>
              <a:ext cx="8797925" cy="6183313"/>
            </a:xfrm>
            <a:custGeom>
              <a:avLst/>
              <a:gdLst/>
              <a:ahLst/>
              <a:cxnLst/>
              <a:rect l="0" t="0" r="r" b="b"/>
              <a:pathLst>
                <a:path w="1850" h="1300">
                  <a:moveTo>
                    <a:pt x="1552" y="1300"/>
                  </a:moveTo>
                  <a:cubicBezTo>
                    <a:pt x="1850" y="1019"/>
                    <a:pt x="1504" y="652"/>
                    <a:pt x="1288" y="447"/>
                  </a:cubicBezTo>
                  <a:cubicBezTo>
                    <a:pt x="1085" y="255"/>
                    <a:pt x="838" y="90"/>
                    <a:pt x="559" y="37"/>
                  </a:cubicBezTo>
                  <a:cubicBezTo>
                    <a:pt x="364" y="0"/>
                    <a:pt x="171" y="40"/>
                    <a:pt x="0" y="131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8" name="Freeform 12"/>
            <p:cNvSpPr/>
            <p:nvPr/>
          </p:nvSpPr>
          <p:spPr bwMode="auto">
            <a:xfrm>
              <a:off x="1524000" y="119063"/>
              <a:ext cx="9555163" cy="6734175"/>
            </a:xfrm>
            <a:custGeom>
              <a:avLst/>
              <a:gdLst/>
              <a:ahLst/>
              <a:cxnLst/>
              <a:rect l="0" t="0" r="r" b="b"/>
              <a:pathLst>
                <a:path w="2009" h="1416">
                  <a:moveTo>
                    <a:pt x="1725" y="1416"/>
                  </a:moveTo>
                  <a:cubicBezTo>
                    <a:pt x="2009" y="1117"/>
                    <a:pt x="1728" y="785"/>
                    <a:pt x="1492" y="565"/>
                  </a:cubicBezTo>
                  <a:cubicBezTo>
                    <a:pt x="1248" y="339"/>
                    <a:pt x="961" y="143"/>
                    <a:pt x="635" y="61"/>
                  </a:cubicBezTo>
                  <a:cubicBezTo>
                    <a:pt x="392" y="0"/>
                    <a:pt x="190" y="18"/>
                    <a:pt x="0" y="10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9" name="Freeform 13"/>
            <p:cNvSpPr/>
            <p:nvPr/>
          </p:nvSpPr>
          <p:spPr bwMode="auto">
            <a:xfrm>
              <a:off x="5419725" y="4763"/>
              <a:ext cx="5216525" cy="5368925"/>
            </a:xfrm>
            <a:custGeom>
              <a:avLst/>
              <a:gdLst/>
              <a:ahLst/>
              <a:cxnLst/>
              <a:rect l="0" t="0" r="r" b="b"/>
              <a:pathLst>
                <a:path w="1097" h="1129">
                  <a:moveTo>
                    <a:pt x="1097" y="1129"/>
                  </a:moveTo>
                  <a:cubicBezTo>
                    <a:pt x="1031" y="909"/>
                    <a:pt x="843" y="701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0" name="Freeform 15"/>
            <p:cNvSpPr/>
            <p:nvPr/>
          </p:nvSpPr>
          <p:spPr bwMode="auto">
            <a:xfrm>
              <a:off x="5813425" y="4763"/>
              <a:ext cx="4832350" cy="4822825"/>
            </a:xfrm>
            <a:custGeom>
              <a:avLst/>
              <a:gdLst/>
              <a:ahLst/>
              <a:cxnLst/>
              <a:rect l="0" t="0" r="r" b="b"/>
              <a:pathLst>
                <a:path w="1016" h="1014">
                  <a:moveTo>
                    <a:pt x="1016" y="1014"/>
                  </a:moveTo>
                  <a:cubicBezTo>
                    <a:pt x="934" y="849"/>
                    <a:pt x="802" y="6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1" name="Freeform 16"/>
            <p:cNvSpPr/>
            <p:nvPr/>
          </p:nvSpPr>
          <p:spPr bwMode="auto">
            <a:xfrm>
              <a:off x="6003925" y="4763"/>
              <a:ext cx="4641850" cy="4598988"/>
            </a:xfrm>
            <a:custGeom>
              <a:avLst/>
              <a:gdLst/>
              <a:ahLst/>
              <a:cxnLst/>
              <a:rect l="0" t="0" r="r" b="b"/>
              <a:pathLst>
                <a:path w="976" h="967">
                  <a:moveTo>
                    <a:pt x="976" y="967"/>
                  </a:moveTo>
                  <a:cubicBezTo>
                    <a:pt x="894" y="822"/>
                    <a:pt x="779" y="689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2" name="Freeform 17"/>
            <p:cNvSpPr/>
            <p:nvPr/>
          </p:nvSpPr>
          <p:spPr bwMode="auto">
            <a:xfrm>
              <a:off x="6203950" y="0"/>
              <a:ext cx="4441825" cy="4237038"/>
            </a:xfrm>
            <a:custGeom>
              <a:avLst/>
              <a:gdLst/>
              <a:ahLst/>
              <a:cxnLst/>
              <a:rect l="0" t="0" r="r" b="b"/>
              <a:pathLst>
                <a:path w="934" h="891">
                  <a:moveTo>
                    <a:pt x="934" y="891"/>
                  </a:moveTo>
                  <a:cubicBezTo>
                    <a:pt x="863" y="783"/>
                    <a:pt x="778" y="684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3" name="Freeform 18"/>
            <p:cNvSpPr/>
            <p:nvPr/>
          </p:nvSpPr>
          <p:spPr bwMode="auto">
            <a:xfrm>
              <a:off x="6456363" y="4763"/>
              <a:ext cx="4179888" cy="3986213"/>
            </a:xfrm>
            <a:custGeom>
              <a:avLst/>
              <a:gdLst/>
              <a:ahLst/>
              <a:cxnLst/>
              <a:rect l="0" t="0" r="r" b="b"/>
              <a:pathLst>
                <a:path w="879" h="838">
                  <a:moveTo>
                    <a:pt x="879" y="838"/>
                  </a:moveTo>
                  <a:cubicBezTo>
                    <a:pt x="821" y="755"/>
                    <a:pt x="756" y="679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4" name="Freeform 19"/>
            <p:cNvSpPr/>
            <p:nvPr/>
          </p:nvSpPr>
          <p:spPr bwMode="auto">
            <a:xfrm>
              <a:off x="6869113" y="4763"/>
              <a:ext cx="3776663" cy="3838575"/>
            </a:xfrm>
            <a:custGeom>
              <a:avLst/>
              <a:gdLst/>
              <a:ahLst/>
              <a:cxnLst/>
              <a:rect l="0" t="0" r="r" b="b"/>
              <a:pathLst>
                <a:path w="794" h="807">
                  <a:moveTo>
                    <a:pt x="794" y="807"/>
                  </a:moveTo>
                  <a:cubicBezTo>
                    <a:pt x="745" y="739"/>
                    <a:pt x="695" y="676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5" name="Freeform 20"/>
            <p:cNvSpPr/>
            <p:nvPr/>
          </p:nvSpPr>
          <p:spPr bwMode="auto">
            <a:xfrm>
              <a:off x="8758238" y="4763"/>
              <a:ext cx="1887538" cy="1355725"/>
            </a:xfrm>
            <a:custGeom>
              <a:avLst/>
              <a:gdLst/>
              <a:ahLst/>
              <a:cxnLst/>
              <a:rect l="0" t="0" r="r" b="b"/>
              <a:pathLst>
                <a:path w="397" h="285">
                  <a:moveTo>
                    <a:pt x="397" y="285"/>
                  </a:moveTo>
                  <a:cubicBezTo>
                    <a:pt x="270" y="182"/>
                    <a:pt x="138" y="8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6" name="Freeform 21"/>
            <p:cNvSpPr/>
            <p:nvPr/>
          </p:nvSpPr>
          <p:spPr bwMode="auto">
            <a:xfrm>
              <a:off x="9223375" y="9525"/>
              <a:ext cx="1422400" cy="1108075"/>
            </a:xfrm>
            <a:custGeom>
              <a:avLst/>
              <a:gdLst/>
              <a:ahLst/>
              <a:cxnLst/>
              <a:rect l="0" t="0" r="r" b="b"/>
              <a:pathLst>
                <a:path w="299" h="233">
                  <a:moveTo>
                    <a:pt x="299" y="233"/>
                  </a:moveTo>
                  <a:cubicBezTo>
                    <a:pt x="197" y="145"/>
                    <a:pt x="97" y="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7" name="Freeform 22"/>
            <p:cNvSpPr/>
            <p:nvPr/>
          </p:nvSpPr>
          <p:spPr bwMode="auto">
            <a:xfrm>
              <a:off x="10009188" y="4763"/>
              <a:ext cx="636588" cy="361950"/>
            </a:xfrm>
            <a:custGeom>
              <a:avLst/>
              <a:gdLst/>
              <a:ahLst/>
              <a:cxnLst/>
              <a:rect l="0" t="0" r="r" b="b"/>
              <a:pathLst>
                <a:path w="134" h="76">
                  <a:moveTo>
                    <a:pt x="0" y="0"/>
                  </a:moveTo>
                  <a:cubicBezTo>
                    <a:pt x="45" y="25"/>
                    <a:pt x="89" y="50"/>
                    <a:pt x="134" y="7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7" name="Group 6"/>
          <p:cNvGrpSpPr/>
          <p:nvPr/>
        </p:nvGrpSpPr>
        <p:grpSpPr>
          <a:xfrm>
            <a:off x="1283114" y="1168329"/>
            <a:ext cx="6586124" cy="4537816"/>
            <a:chOff x="1283114" y="1168329"/>
            <a:chExt cx="6586124" cy="4537816"/>
          </a:xfrm>
        </p:grpSpPr>
        <p:sp>
          <p:nvSpPr>
            <p:cNvPr id="39" name="Rectangle 38"/>
            <p:cNvSpPr/>
            <p:nvPr/>
          </p:nvSpPr>
          <p:spPr>
            <a:xfrm>
              <a:off x="1283114" y="1168329"/>
              <a:ext cx="6586124" cy="7315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Rectangle 40"/>
            <p:cNvSpPr/>
            <p:nvPr/>
          </p:nvSpPr>
          <p:spPr>
            <a:xfrm>
              <a:off x="1283114" y="1973001"/>
              <a:ext cx="6586124" cy="33844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41" name="Isosceles Triangle 39"/>
            <p:cNvSpPr/>
            <p:nvPr/>
          </p:nvSpPr>
          <p:spPr>
            <a:xfrm rot="10800000">
              <a:off x="4362524" y="5355082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9091" y="2055278"/>
            <a:ext cx="6428445" cy="1810636"/>
          </a:xfrm>
        </p:spPr>
        <p:txBody>
          <a:bodyPr bIns="0" anchor="b">
            <a:normAutofit/>
          </a:bodyPr>
          <a:lstStyle>
            <a:lvl1pPr algn="ctr">
              <a:lnSpc>
                <a:spcPct val="80000"/>
              </a:lnSpc>
              <a:defRPr sz="4800" spc="-113">
                <a:solidFill>
                  <a:srgbClr val="FFFE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59091" y="3941492"/>
            <a:ext cx="6428445" cy="1334120"/>
          </a:xfrm>
        </p:spPr>
        <p:txBody>
          <a:bodyPr tIns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 b="0">
                <a:solidFill>
                  <a:srgbClr val="FFFEFF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" y="320040"/>
            <a:ext cx="2743200" cy="320040"/>
          </a:xfrm>
        </p:spPr>
        <p:txBody>
          <a:bodyPr vert="horz" lIns="91440" tIns="45720" rIns="91440" bIns="45720" rtlCol="0" anchor="ctr"/>
          <a:lstStyle>
            <a:lvl1pPr>
              <a:defRPr lang="en-US"/>
            </a:lvl1pPr>
          </a:lstStyle>
          <a:p>
            <a:fld id="{3AB288EC-1F6A-4EE6-BD58-748BC3C7F8A4}" type="datetimeFigureOut">
              <a:rPr lang="es-PE" smtClean="0"/>
              <a:t>23/03/2021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0080" y="6227064"/>
            <a:ext cx="7854696" cy="320040"/>
          </a:xfrm>
        </p:spPr>
        <p:txBody>
          <a:bodyPr/>
          <a:lstStyle>
            <a:lvl1pPr algn="ctr">
              <a:defRPr/>
            </a:lvl1pPr>
          </a:lstStyle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08976" y="320040"/>
            <a:ext cx="685800" cy="320040"/>
          </a:xfrm>
        </p:spPr>
        <p:txBody>
          <a:bodyPr/>
          <a:lstStyle/>
          <a:p>
            <a:fld id="{41066368-23DE-4B2D-96A6-4570F33C75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4589293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Group 84"/>
          <p:cNvGrpSpPr/>
          <p:nvPr/>
        </p:nvGrpSpPr>
        <p:grpSpPr>
          <a:xfrm>
            <a:off x="-286226" y="0"/>
            <a:ext cx="9421759" cy="6858001"/>
            <a:chOff x="1243013" y="0"/>
            <a:chExt cx="9402763" cy="6858001"/>
          </a:xfrm>
        </p:grpSpPr>
        <p:sp>
          <p:nvSpPr>
            <p:cNvPr id="86" name="Freeform 5"/>
            <p:cNvSpPr/>
            <p:nvPr/>
          </p:nvSpPr>
          <p:spPr bwMode="auto">
            <a:xfrm>
              <a:off x="2289175" y="0"/>
              <a:ext cx="3867150" cy="6848475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6"/>
            <p:cNvSpPr/>
            <p:nvPr/>
          </p:nvSpPr>
          <p:spPr bwMode="auto">
            <a:xfrm>
              <a:off x="9604375" y="9525"/>
              <a:ext cx="1041400" cy="328613"/>
            </a:xfrm>
            <a:custGeom>
              <a:avLst/>
              <a:gdLst/>
              <a:ahLst/>
              <a:cxnLst/>
              <a:rect l="0" t="0" r="r" b="b"/>
              <a:pathLst>
                <a:path w="219" h="69">
                  <a:moveTo>
                    <a:pt x="219" y="69"/>
                  </a:moveTo>
                  <a:cubicBezTo>
                    <a:pt x="147" y="41"/>
                    <a:pt x="71" y="1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7"/>
            <p:cNvSpPr/>
            <p:nvPr/>
          </p:nvSpPr>
          <p:spPr bwMode="auto">
            <a:xfrm>
              <a:off x="9223375" y="5578475"/>
              <a:ext cx="1422400" cy="1270000"/>
            </a:xfrm>
            <a:custGeom>
              <a:avLst/>
              <a:gdLst/>
              <a:ahLst/>
              <a:cxnLst/>
              <a:rect l="0" t="0" r="r" b="b"/>
              <a:pathLst>
                <a:path w="299" h="267">
                  <a:moveTo>
                    <a:pt x="0" y="267"/>
                  </a:moveTo>
                  <a:cubicBezTo>
                    <a:pt x="105" y="186"/>
                    <a:pt x="206" y="96"/>
                    <a:pt x="299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8"/>
            <p:cNvSpPr/>
            <p:nvPr/>
          </p:nvSpPr>
          <p:spPr bwMode="auto">
            <a:xfrm>
              <a:off x="2103438" y="0"/>
              <a:ext cx="3681413" cy="6848475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9"/>
            <p:cNvSpPr/>
            <p:nvPr/>
          </p:nvSpPr>
          <p:spPr bwMode="auto">
            <a:xfrm>
              <a:off x="10179050" y="9525"/>
              <a:ext cx="466725" cy="157163"/>
            </a:xfrm>
            <a:custGeom>
              <a:avLst/>
              <a:gdLst/>
              <a:ahLst/>
              <a:cxnLst/>
              <a:rect l="0" t="0" r="r" b="b"/>
              <a:pathLst>
                <a:path w="98" h="33">
                  <a:moveTo>
                    <a:pt x="98" y="33"/>
                  </a:moveTo>
                  <a:cubicBezTo>
                    <a:pt x="65" y="21"/>
                    <a:pt x="33" y="10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0"/>
            <p:cNvSpPr/>
            <p:nvPr/>
          </p:nvSpPr>
          <p:spPr bwMode="auto">
            <a:xfrm>
              <a:off x="9471025" y="5811838"/>
              <a:ext cx="1174750" cy="1046163"/>
            </a:xfrm>
            <a:custGeom>
              <a:avLst/>
              <a:gdLst/>
              <a:ahLst/>
              <a:cxnLst/>
              <a:rect l="0" t="0" r="r" b="b"/>
              <a:pathLst>
                <a:path w="247" h="220">
                  <a:moveTo>
                    <a:pt x="0" y="220"/>
                  </a:moveTo>
                  <a:cubicBezTo>
                    <a:pt x="86" y="152"/>
                    <a:pt x="169" y="78"/>
                    <a:pt x="24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1"/>
            <p:cNvSpPr/>
            <p:nvPr/>
          </p:nvSpPr>
          <p:spPr bwMode="auto">
            <a:xfrm>
              <a:off x="1985963" y="0"/>
              <a:ext cx="3622675" cy="6848475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2"/>
            <p:cNvSpPr/>
            <p:nvPr/>
          </p:nvSpPr>
          <p:spPr bwMode="auto">
            <a:xfrm>
              <a:off x="10479088" y="9525"/>
              <a:ext cx="166688" cy="57150"/>
            </a:xfrm>
            <a:custGeom>
              <a:avLst/>
              <a:gdLst/>
              <a:ahLst/>
              <a:cxnLst/>
              <a:rect l="0" t="0" r="r" b="b"/>
              <a:pathLst>
                <a:path w="35" h="12">
                  <a:moveTo>
                    <a:pt x="35" y="12"/>
                  </a:moveTo>
                  <a:cubicBezTo>
                    <a:pt x="23" y="8"/>
                    <a:pt x="12" y="4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3"/>
            <p:cNvSpPr/>
            <p:nvPr/>
          </p:nvSpPr>
          <p:spPr bwMode="auto">
            <a:xfrm>
              <a:off x="9618663" y="5940425"/>
              <a:ext cx="1027113" cy="908050"/>
            </a:xfrm>
            <a:custGeom>
              <a:avLst/>
              <a:gdLst/>
              <a:ahLst/>
              <a:cxnLst/>
              <a:rect l="0" t="0" r="r" b="b"/>
              <a:pathLst>
                <a:path w="216" h="191">
                  <a:moveTo>
                    <a:pt x="0" y="191"/>
                  </a:moveTo>
                  <a:cubicBezTo>
                    <a:pt x="75" y="131"/>
                    <a:pt x="147" y="67"/>
                    <a:pt x="216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4"/>
            <p:cNvSpPr/>
            <p:nvPr/>
          </p:nvSpPr>
          <p:spPr bwMode="auto">
            <a:xfrm>
              <a:off x="1985963" y="0"/>
              <a:ext cx="3248025" cy="6848475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5"/>
            <p:cNvSpPr/>
            <p:nvPr/>
          </p:nvSpPr>
          <p:spPr bwMode="auto">
            <a:xfrm>
              <a:off x="9780588" y="6054725"/>
              <a:ext cx="865188" cy="793750"/>
            </a:xfrm>
            <a:custGeom>
              <a:avLst/>
              <a:gdLst/>
              <a:ahLst/>
              <a:cxnLst/>
              <a:rect l="0" t="0" r="r" b="b"/>
              <a:pathLst>
                <a:path w="182" h="167">
                  <a:moveTo>
                    <a:pt x="0" y="167"/>
                  </a:moveTo>
                  <a:cubicBezTo>
                    <a:pt x="63" y="114"/>
                    <a:pt x="123" y="58"/>
                    <a:pt x="182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16"/>
            <p:cNvSpPr/>
            <p:nvPr/>
          </p:nvSpPr>
          <p:spPr bwMode="auto">
            <a:xfrm>
              <a:off x="1871663" y="0"/>
              <a:ext cx="3233738" cy="6848475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17"/>
            <p:cNvSpPr/>
            <p:nvPr/>
          </p:nvSpPr>
          <p:spPr bwMode="auto">
            <a:xfrm>
              <a:off x="9956800" y="6216650"/>
              <a:ext cx="688975" cy="631825"/>
            </a:xfrm>
            <a:custGeom>
              <a:avLst/>
              <a:gdLst/>
              <a:ahLst/>
              <a:cxnLst/>
              <a:rect l="0" t="0" r="r" b="b"/>
              <a:pathLst>
                <a:path w="145" h="133">
                  <a:moveTo>
                    <a:pt x="0" y="133"/>
                  </a:moveTo>
                  <a:cubicBezTo>
                    <a:pt x="50" y="90"/>
                    <a:pt x="98" y="46"/>
                    <a:pt x="14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18"/>
            <p:cNvSpPr/>
            <p:nvPr/>
          </p:nvSpPr>
          <p:spPr bwMode="auto">
            <a:xfrm>
              <a:off x="1466850" y="0"/>
              <a:ext cx="3424238" cy="6848475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19"/>
            <p:cNvSpPr/>
            <p:nvPr/>
          </p:nvSpPr>
          <p:spPr bwMode="auto">
            <a:xfrm>
              <a:off x="10264775" y="6519863"/>
              <a:ext cx="381000" cy="328613"/>
            </a:xfrm>
            <a:custGeom>
              <a:avLst/>
              <a:gdLst/>
              <a:ahLst/>
              <a:cxnLst/>
              <a:rect l="0" t="0" r="r" b="b"/>
              <a:pathLst>
                <a:path w="80" h="69">
                  <a:moveTo>
                    <a:pt x="0" y="69"/>
                  </a:moveTo>
                  <a:cubicBezTo>
                    <a:pt x="27" y="47"/>
                    <a:pt x="53" y="24"/>
                    <a:pt x="8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0"/>
            <p:cNvSpPr/>
            <p:nvPr/>
          </p:nvSpPr>
          <p:spPr bwMode="auto">
            <a:xfrm>
              <a:off x="1581150" y="0"/>
              <a:ext cx="2720975" cy="6848475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reeform 21"/>
            <p:cNvSpPr/>
            <p:nvPr/>
          </p:nvSpPr>
          <p:spPr bwMode="auto">
            <a:xfrm>
              <a:off x="1243013" y="0"/>
              <a:ext cx="2949575" cy="6848475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reeform 22"/>
            <p:cNvSpPr/>
            <p:nvPr/>
          </p:nvSpPr>
          <p:spPr bwMode="auto">
            <a:xfrm>
              <a:off x="1524000" y="0"/>
              <a:ext cx="1446213" cy="2030413"/>
            </a:xfrm>
            <a:custGeom>
              <a:avLst/>
              <a:gdLst/>
              <a:ahLst/>
              <a:cxnLst/>
              <a:rect l="0" t="0" r="r" b="b"/>
              <a:pathLst>
                <a:path w="304" h="427">
                  <a:moveTo>
                    <a:pt x="304" y="0"/>
                  </a:moveTo>
                  <a:cubicBezTo>
                    <a:pt x="170" y="120"/>
                    <a:pt x="69" y="267"/>
                    <a:pt x="0" y="42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reeform 23"/>
            <p:cNvSpPr/>
            <p:nvPr/>
          </p:nvSpPr>
          <p:spPr bwMode="auto">
            <a:xfrm>
              <a:off x="1524000" y="9525"/>
              <a:ext cx="1246188" cy="1641475"/>
            </a:xfrm>
            <a:custGeom>
              <a:avLst/>
              <a:gdLst/>
              <a:ahLst/>
              <a:cxnLst/>
              <a:rect l="0" t="0" r="r" b="b"/>
              <a:pathLst>
                <a:path w="262" h="345">
                  <a:moveTo>
                    <a:pt x="262" y="0"/>
                  </a:moveTo>
                  <a:cubicBezTo>
                    <a:pt x="152" y="102"/>
                    <a:pt x="65" y="217"/>
                    <a:pt x="0" y="34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reeform 24"/>
            <p:cNvSpPr/>
            <p:nvPr/>
          </p:nvSpPr>
          <p:spPr bwMode="auto">
            <a:xfrm>
              <a:off x="1524000" y="0"/>
              <a:ext cx="1036638" cy="1212850"/>
            </a:xfrm>
            <a:custGeom>
              <a:avLst/>
              <a:gdLst/>
              <a:ahLst/>
              <a:cxnLst/>
              <a:rect l="0" t="0" r="r" b="b"/>
              <a:pathLst>
                <a:path w="218" h="255">
                  <a:moveTo>
                    <a:pt x="218" y="0"/>
                  </a:moveTo>
                  <a:cubicBezTo>
                    <a:pt x="137" y="77"/>
                    <a:pt x="62" y="162"/>
                    <a:pt x="0" y="25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32" name="Group 31"/>
          <p:cNvGrpSpPr/>
          <p:nvPr/>
        </p:nvGrpSpPr>
        <p:grpSpPr>
          <a:xfrm>
            <a:off x="640080" y="1699589"/>
            <a:ext cx="3286552" cy="3470421"/>
            <a:chOff x="640080" y="1699589"/>
            <a:chExt cx="3286552" cy="3470421"/>
          </a:xfrm>
        </p:grpSpPr>
        <p:sp>
          <p:nvSpPr>
            <p:cNvPr id="42" name="Rectangle 41"/>
            <p:cNvSpPr/>
            <p:nvPr/>
          </p:nvSpPr>
          <p:spPr>
            <a:xfrm>
              <a:off x="644453" y="1699589"/>
              <a:ext cx="327780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3" name="Isosceles Triangle 22"/>
            <p:cNvSpPr/>
            <p:nvPr/>
          </p:nvSpPr>
          <p:spPr>
            <a:xfrm rot="10800000">
              <a:off x="2125363" y="4897607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4" name="Rectangle 43"/>
            <p:cNvSpPr/>
            <p:nvPr/>
          </p:nvSpPr>
          <p:spPr>
            <a:xfrm>
              <a:off x="640080" y="2275661"/>
              <a:ext cx="3286552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786" y="2349926"/>
            <a:ext cx="3113815" cy="2472774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15686" y="794719"/>
            <a:ext cx="4095643" cy="5257090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288EC-1F6A-4EE6-BD58-748BC3C7F8A4}" type="datetimeFigureOut">
              <a:rPr lang="es-PE" smtClean="0"/>
              <a:t>23/03/2021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66368-23DE-4B2D-96A6-4570F33C75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5753174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/>
          <p:cNvGrpSpPr/>
          <p:nvPr/>
        </p:nvGrpSpPr>
        <p:grpSpPr>
          <a:xfrm flipH="1">
            <a:off x="0" y="0"/>
            <a:ext cx="9421759" cy="6858001"/>
            <a:chOff x="1243013" y="0"/>
            <a:chExt cx="9402763" cy="6858001"/>
          </a:xfrm>
        </p:grpSpPr>
        <p:sp>
          <p:nvSpPr>
            <p:cNvPr id="52" name="Freeform 5"/>
            <p:cNvSpPr/>
            <p:nvPr/>
          </p:nvSpPr>
          <p:spPr bwMode="auto">
            <a:xfrm>
              <a:off x="2289175" y="0"/>
              <a:ext cx="3867150" cy="6848475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6"/>
            <p:cNvSpPr/>
            <p:nvPr/>
          </p:nvSpPr>
          <p:spPr bwMode="auto">
            <a:xfrm>
              <a:off x="9604375" y="9525"/>
              <a:ext cx="1041400" cy="328613"/>
            </a:xfrm>
            <a:custGeom>
              <a:avLst/>
              <a:gdLst/>
              <a:ahLst/>
              <a:cxnLst/>
              <a:rect l="0" t="0" r="r" b="b"/>
              <a:pathLst>
                <a:path w="219" h="69">
                  <a:moveTo>
                    <a:pt x="219" y="69"/>
                  </a:moveTo>
                  <a:cubicBezTo>
                    <a:pt x="147" y="41"/>
                    <a:pt x="71" y="1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7"/>
            <p:cNvSpPr/>
            <p:nvPr/>
          </p:nvSpPr>
          <p:spPr bwMode="auto">
            <a:xfrm>
              <a:off x="9223375" y="5578475"/>
              <a:ext cx="1422400" cy="1270000"/>
            </a:xfrm>
            <a:custGeom>
              <a:avLst/>
              <a:gdLst/>
              <a:ahLst/>
              <a:cxnLst/>
              <a:rect l="0" t="0" r="r" b="b"/>
              <a:pathLst>
                <a:path w="299" h="267">
                  <a:moveTo>
                    <a:pt x="0" y="267"/>
                  </a:moveTo>
                  <a:cubicBezTo>
                    <a:pt x="105" y="186"/>
                    <a:pt x="206" y="96"/>
                    <a:pt x="299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8"/>
            <p:cNvSpPr/>
            <p:nvPr/>
          </p:nvSpPr>
          <p:spPr bwMode="auto">
            <a:xfrm>
              <a:off x="2103438" y="0"/>
              <a:ext cx="3681413" cy="6848475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9"/>
            <p:cNvSpPr/>
            <p:nvPr/>
          </p:nvSpPr>
          <p:spPr bwMode="auto">
            <a:xfrm>
              <a:off x="10179050" y="9525"/>
              <a:ext cx="466725" cy="157163"/>
            </a:xfrm>
            <a:custGeom>
              <a:avLst/>
              <a:gdLst/>
              <a:ahLst/>
              <a:cxnLst/>
              <a:rect l="0" t="0" r="r" b="b"/>
              <a:pathLst>
                <a:path w="98" h="33">
                  <a:moveTo>
                    <a:pt x="98" y="33"/>
                  </a:moveTo>
                  <a:cubicBezTo>
                    <a:pt x="65" y="21"/>
                    <a:pt x="33" y="10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10"/>
            <p:cNvSpPr/>
            <p:nvPr/>
          </p:nvSpPr>
          <p:spPr bwMode="auto">
            <a:xfrm>
              <a:off x="9471025" y="5811838"/>
              <a:ext cx="1174750" cy="1046163"/>
            </a:xfrm>
            <a:custGeom>
              <a:avLst/>
              <a:gdLst/>
              <a:ahLst/>
              <a:cxnLst/>
              <a:rect l="0" t="0" r="r" b="b"/>
              <a:pathLst>
                <a:path w="247" h="220">
                  <a:moveTo>
                    <a:pt x="0" y="220"/>
                  </a:moveTo>
                  <a:cubicBezTo>
                    <a:pt x="86" y="152"/>
                    <a:pt x="169" y="78"/>
                    <a:pt x="24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11"/>
            <p:cNvSpPr/>
            <p:nvPr/>
          </p:nvSpPr>
          <p:spPr bwMode="auto">
            <a:xfrm>
              <a:off x="1985963" y="0"/>
              <a:ext cx="3622675" cy="6848475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9" name="Freeform 12"/>
            <p:cNvSpPr/>
            <p:nvPr/>
          </p:nvSpPr>
          <p:spPr bwMode="auto">
            <a:xfrm>
              <a:off x="10479088" y="9525"/>
              <a:ext cx="166688" cy="57150"/>
            </a:xfrm>
            <a:custGeom>
              <a:avLst/>
              <a:gdLst/>
              <a:ahLst/>
              <a:cxnLst/>
              <a:rect l="0" t="0" r="r" b="b"/>
              <a:pathLst>
                <a:path w="35" h="12">
                  <a:moveTo>
                    <a:pt x="35" y="12"/>
                  </a:moveTo>
                  <a:cubicBezTo>
                    <a:pt x="23" y="8"/>
                    <a:pt x="12" y="4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0" name="Freeform 13"/>
            <p:cNvSpPr/>
            <p:nvPr/>
          </p:nvSpPr>
          <p:spPr bwMode="auto">
            <a:xfrm>
              <a:off x="9618663" y="5940425"/>
              <a:ext cx="1027113" cy="908050"/>
            </a:xfrm>
            <a:custGeom>
              <a:avLst/>
              <a:gdLst/>
              <a:ahLst/>
              <a:cxnLst/>
              <a:rect l="0" t="0" r="r" b="b"/>
              <a:pathLst>
                <a:path w="216" h="191">
                  <a:moveTo>
                    <a:pt x="0" y="191"/>
                  </a:moveTo>
                  <a:cubicBezTo>
                    <a:pt x="75" y="131"/>
                    <a:pt x="147" y="67"/>
                    <a:pt x="216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1" name="Freeform 14"/>
            <p:cNvSpPr/>
            <p:nvPr/>
          </p:nvSpPr>
          <p:spPr bwMode="auto">
            <a:xfrm>
              <a:off x="1985963" y="0"/>
              <a:ext cx="3248025" cy="6848475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2" name="Freeform 15"/>
            <p:cNvSpPr/>
            <p:nvPr/>
          </p:nvSpPr>
          <p:spPr bwMode="auto">
            <a:xfrm>
              <a:off x="9780588" y="6054725"/>
              <a:ext cx="865188" cy="793750"/>
            </a:xfrm>
            <a:custGeom>
              <a:avLst/>
              <a:gdLst/>
              <a:ahLst/>
              <a:cxnLst/>
              <a:rect l="0" t="0" r="r" b="b"/>
              <a:pathLst>
                <a:path w="182" h="167">
                  <a:moveTo>
                    <a:pt x="0" y="167"/>
                  </a:moveTo>
                  <a:cubicBezTo>
                    <a:pt x="63" y="114"/>
                    <a:pt x="123" y="58"/>
                    <a:pt x="182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3" name="Freeform 16"/>
            <p:cNvSpPr/>
            <p:nvPr/>
          </p:nvSpPr>
          <p:spPr bwMode="auto">
            <a:xfrm>
              <a:off x="1871663" y="0"/>
              <a:ext cx="3233738" cy="6848475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4" name="Freeform 17"/>
            <p:cNvSpPr/>
            <p:nvPr/>
          </p:nvSpPr>
          <p:spPr bwMode="auto">
            <a:xfrm>
              <a:off x="9956800" y="6216650"/>
              <a:ext cx="688975" cy="631825"/>
            </a:xfrm>
            <a:custGeom>
              <a:avLst/>
              <a:gdLst/>
              <a:ahLst/>
              <a:cxnLst/>
              <a:rect l="0" t="0" r="r" b="b"/>
              <a:pathLst>
                <a:path w="145" h="133">
                  <a:moveTo>
                    <a:pt x="0" y="133"/>
                  </a:moveTo>
                  <a:cubicBezTo>
                    <a:pt x="50" y="90"/>
                    <a:pt x="98" y="46"/>
                    <a:pt x="14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5" name="Freeform 18"/>
            <p:cNvSpPr/>
            <p:nvPr/>
          </p:nvSpPr>
          <p:spPr bwMode="auto">
            <a:xfrm>
              <a:off x="1466850" y="0"/>
              <a:ext cx="3424238" cy="6848475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6" name="Freeform 19"/>
            <p:cNvSpPr/>
            <p:nvPr/>
          </p:nvSpPr>
          <p:spPr bwMode="auto">
            <a:xfrm>
              <a:off x="10264775" y="6519863"/>
              <a:ext cx="381000" cy="328613"/>
            </a:xfrm>
            <a:custGeom>
              <a:avLst/>
              <a:gdLst/>
              <a:ahLst/>
              <a:cxnLst/>
              <a:rect l="0" t="0" r="r" b="b"/>
              <a:pathLst>
                <a:path w="80" h="69">
                  <a:moveTo>
                    <a:pt x="0" y="69"/>
                  </a:moveTo>
                  <a:cubicBezTo>
                    <a:pt x="27" y="47"/>
                    <a:pt x="53" y="24"/>
                    <a:pt x="8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7" name="Freeform 20"/>
            <p:cNvSpPr/>
            <p:nvPr/>
          </p:nvSpPr>
          <p:spPr bwMode="auto">
            <a:xfrm>
              <a:off x="1581150" y="0"/>
              <a:ext cx="2720975" cy="6848475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8" name="Freeform 21"/>
            <p:cNvSpPr/>
            <p:nvPr/>
          </p:nvSpPr>
          <p:spPr bwMode="auto">
            <a:xfrm>
              <a:off x="1243013" y="0"/>
              <a:ext cx="2949575" cy="6848475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9" name="Freeform 22"/>
            <p:cNvSpPr/>
            <p:nvPr/>
          </p:nvSpPr>
          <p:spPr bwMode="auto">
            <a:xfrm>
              <a:off x="1524000" y="0"/>
              <a:ext cx="1446213" cy="2030413"/>
            </a:xfrm>
            <a:custGeom>
              <a:avLst/>
              <a:gdLst/>
              <a:ahLst/>
              <a:cxnLst/>
              <a:rect l="0" t="0" r="r" b="b"/>
              <a:pathLst>
                <a:path w="304" h="427">
                  <a:moveTo>
                    <a:pt x="304" y="0"/>
                  </a:moveTo>
                  <a:cubicBezTo>
                    <a:pt x="170" y="120"/>
                    <a:pt x="69" y="267"/>
                    <a:pt x="0" y="42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0" name="Freeform 23"/>
            <p:cNvSpPr/>
            <p:nvPr/>
          </p:nvSpPr>
          <p:spPr bwMode="auto">
            <a:xfrm>
              <a:off x="1524000" y="9525"/>
              <a:ext cx="1246188" cy="1641475"/>
            </a:xfrm>
            <a:custGeom>
              <a:avLst/>
              <a:gdLst/>
              <a:ahLst/>
              <a:cxnLst/>
              <a:rect l="0" t="0" r="r" b="b"/>
              <a:pathLst>
                <a:path w="262" h="345">
                  <a:moveTo>
                    <a:pt x="262" y="0"/>
                  </a:moveTo>
                  <a:cubicBezTo>
                    <a:pt x="152" y="102"/>
                    <a:pt x="65" y="217"/>
                    <a:pt x="0" y="34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1" name="Freeform 24"/>
            <p:cNvSpPr/>
            <p:nvPr/>
          </p:nvSpPr>
          <p:spPr bwMode="auto">
            <a:xfrm>
              <a:off x="1524000" y="0"/>
              <a:ext cx="1036638" cy="1212850"/>
            </a:xfrm>
            <a:custGeom>
              <a:avLst/>
              <a:gdLst/>
              <a:ahLst/>
              <a:cxnLst/>
              <a:rect l="0" t="0" r="r" b="b"/>
              <a:pathLst>
                <a:path w="218" h="255">
                  <a:moveTo>
                    <a:pt x="218" y="0"/>
                  </a:moveTo>
                  <a:cubicBezTo>
                    <a:pt x="137" y="77"/>
                    <a:pt x="62" y="162"/>
                    <a:pt x="0" y="25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85" name="Group 84"/>
          <p:cNvGrpSpPr/>
          <p:nvPr/>
        </p:nvGrpSpPr>
        <p:grpSpPr>
          <a:xfrm>
            <a:off x="5228134" y="1699589"/>
            <a:ext cx="3286552" cy="3470421"/>
            <a:chOff x="640080" y="1699589"/>
            <a:chExt cx="3286552" cy="3470421"/>
          </a:xfrm>
        </p:grpSpPr>
        <p:sp>
          <p:nvSpPr>
            <p:cNvPr id="86" name="Rectangle 85"/>
            <p:cNvSpPr/>
            <p:nvPr/>
          </p:nvSpPr>
          <p:spPr>
            <a:xfrm>
              <a:off x="644453" y="1699589"/>
              <a:ext cx="327780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87" name="Isosceles Triangle 22"/>
            <p:cNvSpPr/>
            <p:nvPr/>
          </p:nvSpPr>
          <p:spPr>
            <a:xfrm rot="10800000">
              <a:off x="2125363" y="4897607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88" name="Rectangle 87"/>
            <p:cNvSpPr/>
            <p:nvPr/>
          </p:nvSpPr>
          <p:spPr>
            <a:xfrm>
              <a:off x="640080" y="2275661"/>
              <a:ext cx="3286552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313609" y="2349924"/>
            <a:ext cx="3112047" cy="2464951"/>
          </a:xfrm>
        </p:spPr>
        <p:txBody>
          <a:bodyPr vert="eaVert"/>
          <a:lstStyle>
            <a:lvl1pPr algn="l">
              <a:lnSpc>
                <a:spcPct val="80000"/>
              </a:lnSpc>
              <a:defRPr>
                <a:solidFill>
                  <a:srgbClr val="FFFE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43258" y="802808"/>
            <a:ext cx="4118291" cy="5254802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" y="320040"/>
            <a:ext cx="2743200" cy="320040"/>
          </a:xfrm>
        </p:spPr>
        <p:txBody>
          <a:bodyPr/>
          <a:lstStyle/>
          <a:p>
            <a:fld id="{3AB288EC-1F6A-4EE6-BD58-748BC3C7F8A4}" type="datetimeFigureOut">
              <a:rPr lang="es-PE" smtClean="0"/>
              <a:t>23/03/2021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0080" y="6227064"/>
            <a:ext cx="7854696" cy="320040"/>
          </a:xfrm>
        </p:spPr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08976" y="320040"/>
            <a:ext cx="685800" cy="320040"/>
          </a:xfrm>
        </p:spPr>
        <p:txBody>
          <a:bodyPr/>
          <a:lstStyle/>
          <a:p>
            <a:fld id="{41066368-23DE-4B2D-96A6-4570F33C75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684605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1_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288EC-1F6A-4EE6-BD58-748BC3C7F8A4}" type="datetimeFigureOut">
              <a:rPr lang="es-PE" smtClean="0"/>
              <a:t>23/03/2021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66368-23DE-4B2D-96A6-4570F33C75B4}" type="slidenum">
              <a:rPr lang="es-PE" smtClean="0"/>
              <a:t>‹Nº›</a:t>
            </a:fld>
            <a:endParaRPr lang="es-PE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046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" name="Group 64"/>
          <p:cNvGrpSpPr/>
          <p:nvPr/>
        </p:nvGrpSpPr>
        <p:grpSpPr>
          <a:xfrm>
            <a:off x="-286226" y="0"/>
            <a:ext cx="9421759" cy="6858001"/>
            <a:chOff x="1243013" y="0"/>
            <a:chExt cx="9402763" cy="6858001"/>
          </a:xfrm>
        </p:grpSpPr>
        <p:sp>
          <p:nvSpPr>
            <p:cNvPr id="66" name="Freeform 5"/>
            <p:cNvSpPr/>
            <p:nvPr/>
          </p:nvSpPr>
          <p:spPr bwMode="auto">
            <a:xfrm>
              <a:off x="2289175" y="0"/>
              <a:ext cx="3867150" cy="6848475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7" name="Freeform 6"/>
            <p:cNvSpPr/>
            <p:nvPr/>
          </p:nvSpPr>
          <p:spPr bwMode="auto">
            <a:xfrm>
              <a:off x="9604375" y="9525"/>
              <a:ext cx="1041400" cy="328613"/>
            </a:xfrm>
            <a:custGeom>
              <a:avLst/>
              <a:gdLst/>
              <a:ahLst/>
              <a:cxnLst/>
              <a:rect l="0" t="0" r="r" b="b"/>
              <a:pathLst>
                <a:path w="219" h="69">
                  <a:moveTo>
                    <a:pt x="219" y="69"/>
                  </a:moveTo>
                  <a:cubicBezTo>
                    <a:pt x="147" y="41"/>
                    <a:pt x="71" y="1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8" name="Freeform 7"/>
            <p:cNvSpPr/>
            <p:nvPr/>
          </p:nvSpPr>
          <p:spPr bwMode="auto">
            <a:xfrm>
              <a:off x="9223375" y="5578475"/>
              <a:ext cx="1422400" cy="1270000"/>
            </a:xfrm>
            <a:custGeom>
              <a:avLst/>
              <a:gdLst/>
              <a:ahLst/>
              <a:cxnLst/>
              <a:rect l="0" t="0" r="r" b="b"/>
              <a:pathLst>
                <a:path w="299" h="267">
                  <a:moveTo>
                    <a:pt x="0" y="267"/>
                  </a:moveTo>
                  <a:cubicBezTo>
                    <a:pt x="105" y="186"/>
                    <a:pt x="206" y="96"/>
                    <a:pt x="299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9" name="Freeform 8"/>
            <p:cNvSpPr/>
            <p:nvPr/>
          </p:nvSpPr>
          <p:spPr bwMode="auto">
            <a:xfrm>
              <a:off x="2103438" y="0"/>
              <a:ext cx="3681413" cy="6848475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0" name="Freeform 9"/>
            <p:cNvSpPr/>
            <p:nvPr/>
          </p:nvSpPr>
          <p:spPr bwMode="auto">
            <a:xfrm>
              <a:off x="10179050" y="9525"/>
              <a:ext cx="466725" cy="157163"/>
            </a:xfrm>
            <a:custGeom>
              <a:avLst/>
              <a:gdLst/>
              <a:ahLst/>
              <a:cxnLst/>
              <a:rect l="0" t="0" r="r" b="b"/>
              <a:pathLst>
                <a:path w="98" h="33">
                  <a:moveTo>
                    <a:pt x="98" y="33"/>
                  </a:moveTo>
                  <a:cubicBezTo>
                    <a:pt x="65" y="21"/>
                    <a:pt x="33" y="10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1" name="Freeform 10"/>
            <p:cNvSpPr/>
            <p:nvPr/>
          </p:nvSpPr>
          <p:spPr bwMode="auto">
            <a:xfrm>
              <a:off x="9471025" y="5811838"/>
              <a:ext cx="1174750" cy="1046163"/>
            </a:xfrm>
            <a:custGeom>
              <a:avLst/>
              <a:gdLst/>
              <a:ahLst/>
              <a:cxnLst/>
              <a:rect l="0" t="0" r="r" b="b"/>
              <a:pathLst>
                <a:path w="247" h="220">
                  <a:moveTo>
                    <a:pt x="0" y="220"/>
                  </a:moveTo>
                  <a:cubicBezTo>
                    <a:pt x="86" y="152"/>
                    <a:pt x="169" y="78"/>
                    <a:pt x="24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2" name="Freeform 11"/>
            <p:cNvSpPr/>
            <p:nvPr/>
          </p:nvSpPr>
          <p:spPr bwMode="auto">
            <a:xfrm>
              <a:off x="1985963" y="0"/>
              <a:ext cx="3622675" cy="6848475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3" name="Freeform 12"/>
            <p:cNvSpPr/>
            <p:nvPr/>
          </p:nvSpPr>
          <p:spPr bwMode="auto">
            <a:xfrm>
              <a:off x="10479088" y="9525"/>
              <a:ext cx="166688" cy="57150"/>
            </a:xfrm>
            <a:custGeom>
              <a:avLst/>
              <a:gdLst/>
              <a:ahLst/>
              <a:cxnLst/>
              <a:rect l="0" t="0" r="r" b="b"/>
              <a:pathLst>
                <a:path w="35" h="12">
                  <a:moveTo>
                    <a:pt x="35" y="12"/>
                  </a:moveTo>
                  <a:cubicBezTo>
                    <a:pt x="23" y="8"/>
                    <a:pt x="12" y="4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4" name="Freeform 13"/>
            <p:cNvSpPr/>
            <p:nvPr/>
          </p:nvSpPr>
          <p:spPr bwMode="auto">
            <a:xfrm>
              <a:off x="9618663" y="5940425"/>
              <a:ext cx="1027113" cy="908050"/>
            </a:xfrm>
            <a:custGeom>
              <a:avLst/>
              <a:gdLst/>
              <a:ahLst/>
              <a:cxnLst/>
              <a:rect l="0" t="0" r="r" b="b"/>
              <a:pathLst>
                <a:path w="216" h="191">
                  <a:moveTo>
                    <a:pt x="0" y="191"/>
                  </a:moveTo>
                  <a:cubicBezTo>
                    <a:pt x="75" y="131"/>
                    <a:pt x="147" y="67"/>
                    <a:pt x="216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5" name="Freeform 14"/>
            <p:cNvSpPr/>
            <p:nvPr/>
          </p:nvSpPr>
          <p:spPr bwMode="auto">
            <a:xfrm>
              <a:off x="1985963" y="0"/>
              <a:ext cx="3248025" cy="6848475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5"/>
            <p:cNvSpPr/>
            <p:nvPr/>
          </p:nvSpPr>
          <p:spPr bwMode="auto">
            <a:xfrm>
              <a:off x="9780588" y="6054725"/>
              <a:ext cx="865188" cy="793750"/>
            </a:xfrm>
            <a:custGeom>
              <a:avLst/>
              <a:gdLst/>
              <a:ahLst/>
              <a:cxnLst/>
              <a:rect l="0" t="0" r="r" b="b"/>
              <a:pathLst>
                <a:path w="182" h="167">
                  <a:moveTo>
                    <a:pt x="0" y="167"/>
                  </a:moveTo>
                  <a:cubicBezTo>
                    <a:pt x="63" y="114"/>
                    <a:pt x="123" y="58"/>
                    <a:pt x="182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6"/>
            <p:cNvSpPr/>
            <p:nvPr/>
          </p:nvSpPr>
          <p:spPr bwMode="auto">
            <a:xfrm>
              <a:off x="1871663" y="0"/>
              <a:ext cx="3233738" cy="6848475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7"/>
            <p:cNvSpPr/>
            <p:nvPr/>
          </p:nvSpPr>
          <p:spPr bwMode="auto">
            <a:xfrm>
              <a:off x="9956800" y="6216650"/>
              <a:ext cx="688975" cy="631825"/>
            </a:xfrm>
            <a:custGeom>
              <a:avLst/>
              <a:gdLst/>
              <a:ahLst/>
              <a:cxnLst/>
              <a:rect l="0" t="0" r="r" b="b"/>
              <a:pathLst>
                <a:path w="145" h="133">
                  <a:moveTo>
                    <a:pt x="0" y="133"/>
                  </a:moveTo>
                  <a:cubicBezTo>
                    <a:pt x="50" y="90"/>
                    <a:pt x="98" y="46"/>
                    <a:pt x="14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8"/>
            <p:cNvSpPr/>
            <p:nvPr/>
          </p:nvSpPr>
          <p:spPr bwMode="auto">
            <a:xfrm>
              <a:off x="1466850" y="0"/>
              <a:ext cx="3424238" cy="6848475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9"/>
            <p:cNvSpPr/>
            <p:nvPr/>
          </p:nvSpPr>
          <p:spPr bwMode="auto">
            <a:xfrm>
              <a:off x="10264775" y="6519863"/>
              <a:ext cx="381000" cy="328613"/>
            </a:xfrm>
            <a:custGeom>
              <a:avLst/>
              <a:gdLst/>
              <a:ahLst/>
              <a:cxnLst/>
              <a:rect l="0" t="0" r="r" b="b"/>
              <a:pathLst>
                <a:path w="80" h="69">
                  <a:moveTo>
                    <a:pt x="0" y="69"/>
                  </a:moveTo>
                  <a:cubicBezTo>
                    <a:pt x="27" y="47"/>
                    <a:pt x="53" y="24"/>
                    <a:pt x="8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0"/>
            <p:cNvSpPr/>
            <p:nvPr/>
          </p:nvSpPr>
          <p:spPr bwMode="auto">
            <a:xfrm>
              <a:off x="1581150" y="0"/>
              <a:ext cx="2720975" cy="6848475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1"/>
            <p:cNvSpPr/>
            <p:nvPr/>
          </p:nvSpPr>
          <p:spPr bwMode="auto">
            <a:xfrm>
              <a:off x="1243013" y="0"/>
              <a:ext cx="2949575" cy="6848475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2"/>
            <p:cNvSpPr/>
            <p:nvPr/>
          </p:nvSpPr>
          <p:spPr bwMode="auto">
            <a:xfrm>
              <a:off x="1524000" y="0"/>
              <a:ext cx="1446213" cy="2030413"/>
            </a:xfrm>
            <a:custGeom>
              <a:avLst/>
              <a:gdLst/>
              <a:ahLst/>
              <a:cxnLst/>
              <a:rect l="0" t="0" r="r" b="b"/>
              <a:pathLst>
                <a:path w="304" h="427">
                  <a:moveTo>
                    <a:pt x="304" y="0"/>
                  </a:moveTo>
                  <a:cubicBezTo>
                    <a:pt x="170" y="120"/>
                    <a:pt x="69" y="267"/>
                    <a:pt x="0" y="42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3"/>
            <p:cNvSpPr/>
            <p:nvPr/>
          </p:nvSpPr>
          <p:spPr bwMode="auto">
            <a:xfrm>
              <a:off x="1524000" y="9525"/>
              <a:ext cx="1246188" cy="1641475"/>
            </a:xfrm>
            <a:custGeom>
              <a:avLst/>
              <a:gdLst/>
              <a:ahLst/>
              <a:cxnLst/>
              <a:rect l="0" t="0" r="r" b="b"/>
              <a:pathLst>
                <a:path w="262" h="345">
                  <a:moveTo>
                    <a:pt x="262" y="0"/>
                  </a:moveTo>
                  <a:cubicBezTo>
                    <a:pt x="152" y="102"/>
                    <a:pt x="65" y="217"/>
                    <a:pt x="0" y="34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4"/>
            <p:cNvSpPr/>
            <p:nvPr/>
          </p:nvSpPr>
          <p:spPr bwMode="auto">
            <a:xfrm>
              <a:off x="1524000" y="0"/>
              <a:ext cx="1036638" cy="1212850"/>
            </a:xfrm>
            <a:custGeom>
              <a:avLst/>
              <a:gdLst/>
              <a:ahLst/>
              <a:cxnLst/>
              <a:rect l="0" t="0" r="r" b="b"/>
              <a:pathLst>
                <a:path w="218" h="255">
                  <a:moveTo>
                    <a:pt x="218" y="0"/>
                  </a:moveTo>
                  <a:cubicBezTo>
                    <a:pt x="137" y="77"/>
                    <a:pt x="62" y="162"/>
                    <a:pt x="0" y="25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0" name="Group 19"/>
          <p:cNvGrpSpPr/>
          <p:nvPr/>
        </p:nvGrpSpPr>
        <p:grpSpPr>
          <a:xfrm>
            <a:off x="640080" y="1699589"/>
            <a:ext cx="3286552" cy="3470421"/>
            <a:chOff x="640080" y="1699589"/>
            <a:chExt cx="3286552" cy="3470421"/>
          </a:xfrm>
        </p:grpSpPr>
        <p:sp>
          <p:nvSpPr>
            <p:cNvPr id="21" name="Rectangle 20"/>
            <p:cNvSpPr/>
            <p:nvPr/>
          </p:nvSpPr>
          <p:spPr>
            <a:xfrm>
              <a:off x="644453" y="1699589"/>
              <a:ext cx="327780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Isosceles Triangle 22"/>
            <p:cNvSpPr/>
            <p:nvPr/>
          </p:nvSpPr>
          <p:spPr>
            <a:xfrm rot="10800000">
              <a:off x="2125363" y="4897607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2"/>
            <p:cNvSpPr/>
            <p:nvPr/>
          </p:nvSpPr>
          <p:spPr>
            <a:xfrm>
              <a:off x="640080" y="2275661"/>
              <a:ext cx="3286552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5554" y="2349924"/>
            <a:ext cx="3112048" cy="246495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15687" y="803186"/>
            <a:ext cx="4091410" cy="5248622"/>
          </a:xfrm>
        </p:spPr>
        <p:txBody>
          <a:bodyPr anchor="ctr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288EC-1F6A-4EE6-BD58-748BC3C7F8A4}" type="datetimeFigureOut">
              <a:rPr lang="es-PE" smtClean="0"/>
              <a:t>23/03/2021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66368-23DE-4B2D-96A6-4570F33C75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3766432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4" name="Group 773"/>
          <p:cNvGrpSpPr/>
          <p:nvPr/>
        </p:nvGrpSpPr>
        <p:grpSpPr>
          <a:xfrm>
            <a:off x="0" y="0"/>
            <a:ext cx="9555163" cy="6853238"/>
            <a:chOff x="1524000" y="0"/>
            <a:chExt cx="9555163" cy="6853238"/>
          </a:xfrm>
        </p:grpSpPr>
        <p:sp>
          <p:nvSpPr>
            <p:cNvPr id="775" name="Freeform 6"/>
            <p:cNvSpPr/>
            <p:nvPr/>
          </p:nvSpPr>
          <p:spPr bwMode="auto">
            <a:xfrm>
              <a:off x="1524000" y="1331913"/>
              <a:ext cx="7837488" cy="5521325"/>
            </a:xfrm>
            <a:custGeom>
              <a:avLst/>
              <a:gdLst/>
              <a:ahLst/>
              <a:cxnLst/>
              <a:rect l="0" t="0" r="r" b="b"/>
              <a:pathLst>
                <a:path w="1648" h="1161">
                  <a:moveTo>
                    <a:pt x="1362" y="1161"/>
                  </a:moveTo>
                  <a:cubicBezTo>
                    <a:pt x="1648" y="920"/>
                    <a:pt x="1283" y="505"/>
                    <a:pt x="1097" y="326"/>
                  </a:cubicBezTo>
                  <a:cubicBezTo>
                    <a:pt x="926" y="162"/>
                    <a:pt x="709" y="35"/>
                    <a:pt x="470" y="14"/>
                  </a:cubicBezTo>
                  <a:cubicBezTo>
                    <a:pt x="315" y="0"/>
                    <a:pt x="142" y="49"/>
                    <a:pt x="0" y="138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6" name="Freeform 7"/>
            <p:cNvSpPr/>
            <p:nvPr/>
          </p:nvSpPr>
          <p:spPr bwMode="auto">
            <a:xfrm>
              <a:off x="1524000" y="5564188"/>
              <a:ext cx="1412875" cy="1284288"/>
            </a:xfrm>
            <a:custGeom>
              <a:avLst/>
              <a:gdLst/>
              <a:ahLst/>
              <a:cxnLst/>
              <a:rect l="0" t="0" r="r" b="b"/>
              <a:pathLst>
                <a:path w="297" h="270">
                  <a:moveTo>
                    <a:pt x="0" y="0"/>
                  </a:moveTo>
                  <a:cubicBezTo>
                    <a:pt x="73" y="119"/>
                    <a:pt x="186" y="220"/>
                    <a:pt x="297" y="27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7" name="Freeform 8"/>
            <p:cNvSpPr/>
            <p:nvPr/>
          </p:nvSpPr>
          <p:spPr bwMode="auto">
            <a:xfrm>
              <a:off x="1524000" y="2030413"/>
              <a:ext cx="6510338" cy="4813300"/>
            </a:xfrm>
            <a:custGeom>
              <a:avLst/>
              <a:gdLst/>
              <a:ahLst/>
              <a:cxnLst/>
              <a:rect l="0" t="0" r="r" b="b"/>
              <a:pathLst>
                <a:path w="1369" h="1012">
                  <a:moveTo>
                    <a:pt x="845" y="1012"/>
                  </a:moveTo>
                  <a:cubicBezTo>
                    <a:pt x="1043" y="967"/>
                    <a:pt x="1369" y="853"/>
                    <a:pt x="1263" y="588"/>
                  </a:cubicBezTo>
                  <a:cubicBezTo>
                    <a:pt x="1164" y="340"/>
                    <a:pt x="861" y="107"/>
                    <a:pt x="602" y="49"/>
                  </a:cubicBezTo>
                  <a:cubicBezTo>
                    <a:pt x="383" y="0"/>
                    <a:pt x="135" y="97"/>
                    <a:pt x="0" y="28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8" name="Freeform 9"/>
            <p:cNvSpPr/>
            <p:nvPr/>
          </p:nvSpPr>
          <p:spPr bwMode="auto">
            <a:xfrm>
              <a:off x="1528763" y="6207125"/>
              <a:ext cx="717550" cy="646113"/>
            </a:xfrm>
            <a:custGeom>
              <a:avLst/>
              <a:gdLst/>
              <a:ahLst/>
              <a:cxnLst/>
              <a:rect l="0" t="0" r="r" b="b"/>
              <a:pathLst>
                <a:path w="151" h="136">
                  <a:moveTo>
                    <a:pt x="0" y="0"/>
                  </a:moveTo>
                  <a:cubicBezTo>
                    <a:pt x="45" y="52"/>
                    <a:pt x="97" y="99"/>
                    <a:pt x="151" y="13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9" name="Freeform 10"/>
            <p:cNvSpPr/>
            <p:nvPr/>
          </p:nvSpPr>
          <p:spPr bwMode="auto">
            <a:xfrm>
              <a:off x="1524000" y="1806575"/>
              <a:ext cx="6753225" cy="5046663"/>
            </a:xfrm>
            <a:custGeom>
              <a:avLst/>
              <a:gdLst/>
              <a:ahLst/>
              <a:cxnLst/>
              <a:rect l="0" t="0" r="r" b="b"/>
              <a:pathLst>
                <a:path w="1420" h="1061">
                  <a:moveTo>
                    <a:pt x="1034" y="1061"/>
                  </a:moveTo>
                  <a:cubicBezTo>
                    <a:pt x="1148" y="1019"/>
                    <a:pt x="1283" y="957"/>
                    <a:pt x="1345" y="845"/>
                  </a:cubicBezTo>
                  <a:cubicBezTo>
                    <a:pt x="1420" y="710"/>
                    <a:pt x="1338" y="570"/>
                    <a:pt x="1249" y="466"/>
                  </a:cubicBezTo>
                  <a:cubicBezTo>
                    <a:pt x="1068" y="253"/>
                    <a:pt x="816" y="57"/>
                    <a:pt x="530" y="23"/>
                  </a:cubicBezTo>
                  <a:cubicBezTo>
                    <a:pt x="336" y="0"/>
                    <a:pt x="140" y="87"/>
                    <a:pt x="0" y="22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0" name="Freeform 11"/>
            <p:cNvSpPr/>
            <p:nvPr/>
          </p:nvSpPr>
          <p:spPr bwMode="auto">
            <a:xfrm>
              <a:off x="1524000" y="669925"/>
              <a:ext cx="8797925" cy="6183313"/>
            </a:xfrm>
            <a:custGeom>
              <a:avLst/>
              <a:gdLst/>
              <a:ahLst/>
              <a:cxnLst/>
              <a:rect l="0" t="0" r="r" b="b"/>
              <a:pathLst>
                <a:path w="1850" h="1300">
                  <a:moveTo>
                    <a:pt x="1552" y="1300"/>
                  </a:moveTo>
                  <a:cubicBezTo>
                    <a:pt x="1850" y="1019"/>
                    <a:pt x="1504" y="652"/>
                    <a:pt x="1288" y="447"/>
                  </a:cubicBezTo>
                  <a:cubicBezTo>
                    <a:pt x="1085" y="255"/>
                    <a:pt x="838" y="90"/>
                    <a:pt x="559" y="37"/>
                  </a:cubicBezTo>
                  <a:cubicBezTo>
                    <a:pt x="364" y="0"/>
                    <a:pt x="171" y="40"/>
                    <a:pt x="0" y="131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1" name="Freeform 12"/>
            <p:cNvSpPr/>
            <p:nvPr/>
          </p:nvSpPr>
          <p:spPr bwMode="auto">
            <a:xfrm>
              <a:off x="1524000" y="119063"/>
              <a:ext cx="9555163" cy="6734175"/>
            </a:xfrm>
            <a:custGeom>
              <a:avLst/>
              <a:gdLst/>
              <a:ahLst/>
              <a:cxnLst/>
              <a:rect l="0" t="0" r="r" b="b"/>
              <a:pathLst>
                <a:path w="2009" h="1416">
                  <a:moveTo>
                    <a:pt x="1725" y="1416"/>
                  </a:moveTo>
                  <a:cubicBezTo>
                    <a:pt x="2009" y="1117"/>
                    <a:pt x="1728" y="785"/>
                    <a:pt x="1492" y="565"/>
                  </a:cubicBezTo>
                  <a:cubicBezTo>
                    <a:pt x="1248" y="339"/>
                    <a:pt x="961" y="143"/>
                    <a:pt x="635" y="61"/>
                  </a:cubicBezTo>
                  <a:cubicBezTo>
                    <a:pt x="392" y="0"/>
                    <a:pt x="190" y="18"/>
                    <a:pt x="0" y="10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2" name="Freeform 13"/>
            <p:cNvSpPr/>
            <p:nvPr/>
          </p:nvSpPr>
          <p:spPr bwMode="auto">
            <a:xfrm>
              <a:off x="5419725" y="4763"/>
              <a:ext cx="5216525" cy="5368925"/>
            </a:xfrm>
            <a:custGeom>
              <a:avLst/>
              <a:gdLst/>
              <a:ahLst/>
              <a:cxnLst/>
              <a:rect l="0" t="0" r="r" b="b"/>
              <a:pathLst>
                <a:path w="1097" h="1129">
                  <a:moveTo>
                    <a:pt x="1097" y="1129"/>
                  </a:moveTo>
                  <a:cubicBezTo>
                    <a:pt x="1031" y="909"/>
                    <a:pt x="843" y="701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3" name="Freeform 15"/>
            <p:cNvSpPr/>
            <p:nvPr/>
          </p:nvSpPr>
          <p:spPr bwMode="auto">
            <a:xfrm>
              <a:off x="5813425" y="4763"/>
              <a:ext cx="4832350" cy="4822825"/>
            </a:xfrm>
            <a:custGeom>
              <a:avLst/>
              <a:gdLst/>
              <a:ahLst/>
              <a:cxnLst/>
              <a:rect l="0" t="0" r="r" b="b"/>
              <a:pathLst>
                <a:path w="1016" h="1014">
                  <a:moveTo>
                    <a:pt x="1016" y="1014"/>
                  </a:moveTo>
                  <a:cubicBezTo>
                    <a:pt x="934" y="849"/>
                    <a:pt x="802" y="6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4" name="Freeform 16"/>
            <p:cNvSpPr/>
            <p:nvPr/>
          </p:nvSpPr>
          <p:spPr bwMode="auto">
            <a:xfrm>
              <a:off x="6003925" y="4763"/>
              <a:ext cx="4641850" cy="4598988"/>
            </a:xfrm>
            <a:custGeom>
              <a:avLst/>
              <a:gdLst/>
              <a:ahLst/>
              <a:cxnLst/>
              <a:rect l="0" t="0" r="r" b="b"/>
              <a:pathLst>
                <a:path w="976" h="967">
                  <a:moveTo>
                    <a:pt x="976" y="967"/>
                  </a:moveTo>
                  <a:cubicBezTo>
                    <a:pt x="894" y="822"/>
                    <a:pt x="779" y="689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5" name="Freeform 17"/>
            <p:cNvSpPr/>
            <p:nvPr/>
          </p:nvSpPr>
          <p:spPr bwMode="auto">
            <a:xfrm>
              <a:off x="6203950" y="0"/>
              <a:ext cx="4441825" cy="4237038"/>
            </a:xfrm>
            <a:custGeom>
              <a:avLst/>
              <a:gdLst/>
              <a:ahLst/>
              <a:cxnLst/>
              <a:rect l="0" t="0" r="r" b="b"/>
              <a:pathLst>
                <a:path w="934" h="891">
                  <a:moveTo>
                    <a:pt x="934" y="891"/>
                  </a:moveTo>
                  <a:cubicBezTo>
                    <a:pt x="863" y="783"/>
                    <a:pt x="778" y="684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6" name="Freeform 18"/>
            <p:cNvSpPr/>
            <p:nvPr/>
          </p:nvSpPr>
          <p:spPr bwMode="auto">
            <a:xfrm>
              <a:off x="6456363" y="4763"/>
              <a:ext cx="4179888" cy="3986213"/>
            </a:xfrm>
            <a:custGeom>
              <a:avLst/>
              <a:gdLst/>
              <a:ahLst/>
              <a:cxnLst/>
              <a:rect l="0" t="0" r="r" b="b"/>
              <a:pathLst>
                <a:path w="879" h="838">
                  <a:moveTo>
                    <a:pt x="879" y="838"/>
                  </a:moveTo>
                  <a:cubicBezTo>
                    <a:pt x="821" y="755"/>
                    <a:pt x="756" y="679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7" name="Freeform 19"/>
            <p:cNvSpPr/>
            <p:nvPr/>
          </p:nvSpPr>
          <p:spPr bwMode="auto">
            <a:xfrm>
              <a:off x="6869113" y="4763"/>
              <a:ext cx="3776663" cy="3838575"/>
            </a:xfrm>
            <a:custGeom>
              <a:avLst/>
              <a:gdLst/>
              <a:ahLst/>
              <a:cxnLst/>
              <a:rect l="0" t="0" r="r" b="b"/>
              <a:pathLst>
                <a:path w="794" h="807">
                  <a:moveTo>
                    <a:pt x="794" y="807"/>
                  </a:moveTo>
                  <a:cubicBezTo>
                    <a:pt x="745" y="739"/>
                    <a:pt x="695" y="676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8" name="Freeform 20"/>
            <p:cNvSpPr/>
            <p:nvPr/>
          </p:nvSpPr>
          <p:spPr bwMode="auto">
            <a:xfrm>
              <a:off x="8758238" y="4763"/>
              <a:ext cx="1887538" cy="1355725"/>
            </a:xfrm>
            <a:custGeom>
              <a:avLst/>
              <a:gdLst/>
              <a:ahLst/>
              <a:cxnLst/>
              <a:rect l="0" t="0" r="r" b="b"/>
              <a:pathLst>
                <a:path w="397" h="285">
                  <a:moveTo>
                    <a:pt x="397" y="285"/>
                  </a:moveTo>
                  <a:cubicBezTo>
                    <a:pt x="270" y="182"/>
                    <a:pt x="138" y="8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9" name="Freeform 21"/>
            <p:cNvSpPr/>
            <p:nvPr/>
          </p:nvSpPr>
          <p:spPr bwMode="auto">
            <a:xfrm>
              <a:off x="9223375" y="9525"/>
              <a:ext cx="1422400" cy="1108075"/>
            </a:xfrm>
            <a:custGeom>
              <a:avLst/>
              <a:gdLst/>
              <a:ahLst/>
              <a:cxnLst/>
              <a:rect l="0" t="0" r="r" b="b"/>
              <a:pathLst>
                <a:path w="299" h="233">
                  <a:moveTo>
                    <a:pt x="299" y="233"/>
                  </a:moveTo>
                  <a:cubicBezTo>
                    <a:pt x="197" y="145"/>
                    <a:pt x="97" y="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0" name="Freeform 22"/>
            <p:cNvSpPr/>
            <p:nvPr/>
          </p:nvSpPr>
          <p:spPr bwMode="auto">
            <a:xfrm>
              <a:off x="10009188" y="4763"/>
              <a:ext cx="636588" cy="361950"/>
            </a:xfrm>
            <a:custGeom>
              <a:avLst/>
              <a:gdLst/>
              <a:ahLst/>
              <a:cxnLst/>
              <a:rect l="0" t="0" r="r" b="b"/>
              <a:pathLst>
                <a:path w="134" h="76">
                  <a:moveTo>
                    <a:pt x="0" y="0"/>
                  </a:moveTo>
                  <a:cubicBezTo>
                    <a:pt x="45" y="25"/>
                    <a:pt x="89" y="50"/>
                    <a:pt x="134" y="7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7" name="Group 6"/>
          <p:cNvGrpSpPr/>
          <p:nvPr/>
        </p:nvGrpSpPr>
        <p:grpSpPr>
          <a:xfrm>
            <a:off x="2403476" y="1158902"/>
            <a:ext cx="4317684" cy="4537816"/>
            <a:chOff x="2403476" y="1158902"/>
            <a:chExt cx="4317684" cy="4537816"/>
          </a:xfrm>
        </p:grpSpPr>
        <p:sp>
          <p:nvSpPr>
            <p:cNvPr id="28" name="Rectangle 27"/>
            <p:cNvSpPr/>
            <p:nvPr/>
          </p:nvSpPr>
          <p:spPr>
            <a:xfrm>
              <a:off x="2403476" y="1158902"/>
              <a:ext cx="4317684" cy="7315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2403476" y="1963574"/>
              <a:ext cx="4317684" cy="33844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73" name="Isosceles Triangle 28"/>
            <p:cNvSpPr/>
            <p:nvPr/>
          </p:nvSpPr>
          <p:spPr>
            <a:xfrm rot="10800000">
              <a:off x="4358702" y="5345655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9148" y="2028827"/>
            <a:ext cx="4162952" cy="1732474"/>
          </a:xfrm>
        </p:spPr>
        <p:txBody>
          <a:bodyPr bIns="0" anchor="b">
            <a:normAutofit/>
          </a:bodyPr>
          <a:lstStyle>
            <a:lvl1pPr algn="ctr">
              <a:defRPr sz="3600">
                <a:solidFill>
                  <a:srgbClr val="FFFE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79148" y="3843338"/>
            <a:ext cx="4162952" cy="1426097"/>
          </a:xfrm>
        </p:spPr>
        <p:txBody>
          <a:bodyPr tIns="0">
            <a:normAutofit/>
          </a:bodyPr>
          <a:lstStyle>
            <a:lvl1pPr marL="0" indent="0" algn="ctr">
              <a:buNone/>
              <a:defRPr sz="1600">
                <a:solidFill>
                  <a:srgbClr val="FFFEFF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" y="320040"/>
            <a:ext cx="2743200" cy="320040"/>
          </a:xfrm>
        </p:spPr>
        <p:txBody>
          <a:bodyPr/>
          <a:lstStyle/>
          <a:p>
            <a:fld id="{3AB288EC-1F6A-4EE6-BD58-748BC3C7F8A4}" type="datetimeFigureOut">
              <a:rPr lang="es-PE" smtClean="0"/>
              <a:t>23/03/2021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0080" y="6227064"/>
            <a:ext cx="7854696" cy="320040"/>
          </a:xfrm>
        </p:spPr>
        <p:txBody>
          <a:bodyPr/>
          <a:lstStyle>
            <a:lvl1pPr algn="ctr">
              <a:defRPr/>
            </a:lvl1pPr>
          </a:lstStyle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08976" y="320040"/>
            <a:ext cx="685800" cy="320040"/>
          </a:xfrm>
        </p:spPr>
        <p:txBody>
          <a:bodyPr/>
          <a:lstStyle/>
          <a:p>
            <a:fld id="{41066368-23DE-4B2D-96A6-4570F33C75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3356455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roup 40"/>
          <p:cNvGrpSpPr/>
          <p:nvPr/>
        </p:nvGrpSpPr>
        <p:grpSpPr>
          <a:xfrm>
            <a:off x="-286226" y="0"/>
            <a:ext cx="9421759" cy="6858001"/>
            <a:chOff x="1243013" y="0"/>
            <a:chExt cx="9402763" cy="6858001"/>
          </a:xfrm>
        </p:grpSpPr>
        <p:sp>
          <p:nvSpPr>
            <p:cNvPr id="42" name="Freeform 5"/>
            <p:cNvSpPr/>
            <p:nvPr/>
          </p:nvSpPr>
          <p:spPr bwMode="auto">
            <a:xfrm>
              <a:off x="2289175" y="0"/>
              <a:ext cx="3867150" cy="6848475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6"/>
            <p:cNvSpPr/>
            <p:nvPr/>
          </p:nvSpPr>
          <p:spPr bwMode="auto">
            <a:xfrm>
              <a:off x="9604375" y="9525"/>
              <a:ext cx="1041400" cy="328613"/>
            </a:xfrm>
            <a:custGeom>
              <a:avLst/>
              <a:gdLst/>
              <a:ahLst/>
              <a:cxnLst/>
              <a:rect l="0" t="0" r="r" b="b"/>
              <a:pathLst>
                <a:path w="219" h="69">
                  <a:moveTo>
                    <a:pt x="219" y="69"/>
                  </a:moveTo>
                  <a:cubicBezTo>
                    <a:pt x="147" y="41"/>
                    <a:pt x="71" y="1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7"/>
            <p:cNvSpPr/>
            <p:nvPr/>
          </p:nvSpPr>
          <p:spPr bwMode="auto">
            <a:xfrm>
              <a:off x="9223375" y="5578475"/>
              <a:ext cx="1422400" cy="1270000"/>
            </a:xfrm>
            <a:custGeom>
              <a:avLst/>
              <a:gdLst/>
              <a:ahLst/>
              <a:cxnLst/>
              <a:rect l="0" t="0" r="r" b="b"/>
              <a:pathLst>
                <a:path w="299" h="267">
                  <a:moveTo>
                    <a:pt x="0" y="267"/>
                  </a:moveTo>
                  <a:cubicBezTo>
                    <a:pt x="105" y="186"/>
                    <a:pt x="206" y="96"/>
                    <a:pt x="299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8"/>
            <p:cNvSpPr/>
            <p:nvPr/>
          </p:nvSpPr>
          <p:spPr bwMode="auto">
            <a:xfrm>
              <a:off x="2103438" y="0"/>
              <a:ext cx="3681413" cy="6848475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9"/>
            <p:cNvSpPr/>
            <p:nvPr/>
          </p:nvSpPr>
          <p:spPr bwMode="auto">
            <a:xfrm>
              <a:off x="10179050" y="9525"/>
              <a:ext cx="466725" cy="157163"/>
            </a:xfrm>
            <a:custGeom>
              <a:avLst/>
              <a:gdLst/>
              <a:ahLst/>
              <a:cxnLst/>
              <a:rect l="0" t="0" r="r" b="b"/>
              <a:pathLst>
                <a:path w="98" h="33">
                  <a:moveTo>
                    <a:pt x="98" y="33"/>
                  </a:moveTo>
                  <a:cubicBezTo>
                    <a:pt x="65" y="21"/>
                    <a:pt x="33" y="10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0"/>
            <p:cNvSpPr/>
            <p:nvPr/>
          </p:nvSpPr>
          <p:spPr bwMode="auto">
            <a:xfrm>
              <a:off x="9471025" y="5811838"/>
              <a:ext cx="1174750" cy="1046163"/>
            </a:xfrm>
            <a:custGeom>
              <a:avLst/>
              <a:gdLst/>
              <a:ahLst/>
              <a:cxnLst/>
              <a:rect l="0" t="0" r="r" b="b"/>
              <a:pathLst>
                <a:path w="247" h="220">
                  <a:moveTo>
                    <a:pt x="0" y="220"/>
                  </a:moveTo>
                  <a:cubicBezTo>
                    <a:pt x="86" y="152"/>
                    <a:pt x="169" y="78"/>
                    <a:pt x="24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1"/>
            <p:cNvSpPr/>
            <p:nvPr/>
          </p:nvSpPr>
          <p:spPr bwMode="auto">
            <a:xfrm>
              <a:off x="1985963" y="0"/>
              <a:ext cx="3622675" cy="6848475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2"/>
            <p:cNvSpPr/>
            <p:nvPr/>
          </p:nvSpPr>
          <p:spPr bwMode="auto">
            <a:xfrm>
              <a:off x="10479088" y="9525"/>
              <a:ext cx="166688" cy="57150"/>
            </a:xfrm>
            <a:custGeom>
              <a:avLst/>
              <a:gdLst/>
              <a:ahLst/>
              <a:cxnLst/>
              <a:rect l="0" t="0" r="r" b="b"/>
              <a:pathLst>
                <a:path w="35" h="12">
                  <a:moveTo>
                    <a:pt x="35" y="12"/>
                  </a:moveTo>
                  <a:cubicBezTo>
                    <a:pt x="23" y="8"/>
                    <a:pt x="12" y="4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3"/>
            <p:cNvSpPr/>
            <p:nvPr/>
          </p:nvSpPr>
          <p:spPr bwMode="auto">
            <a:xfrm>
              <a:off x="9618663" y="5940425"/>
              <a:ext cx="1027113" cy="908050"/>
            </a:xfrm>
            <a:custGeom>
              <a:avLst/>
              <a:gdLst/>
              <a:ahLst/>
              <a:cxnLst/>
              <a:rect l="0" t="0" r="r" b="b"/>
              <a:pathLst>
                <a:path w="216" h="191">
                  <a:moveTo>
                    <a:pt x="0" y="191"/>
                  </a:moveTo>
                  <a:cubicBezTo>
                    <a:pt x="75" y="131"/>
                    <a:pt x="147" y="67"/>
                    <a:pt x="216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4"/>
            <p:cNvSpPr/>
            <p:nvPr/>
          </p:nvSpPr>
          <p:spPr bwMode="auto">
            <a:xfrm>
              <a:off x="1985963" y="0"/>
              <a:ext cx="3248025" cy="6848475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5"/>
            <p:cNvSpPr/>
            <p:nvPr/>
          </p:nvSpPr>
          <p:spPr bwMode="auto">
            <a:xfrm>
              <a:off x="9780588" y="6054725"/>
              <a:ext cx="865188" cy="793750"/>
            </a:xfrm>
            <a:custGeom>
              <a:avLst/>
              <a:gdLst/>
              <a:ahLst/>
              <a:cxnLst/>
              <a:rect l="0" t="0" r="r" b="b"/>
              <a:pathLst>
                <a:path w="182" h="167">
                  <a:moveTo>
                    <a:pt x="0" y="167"/>
                  </a:moveTo>
                  <a:cubicBezTo>
                    <a:pt x="63" y="114"/>
                    <a:pt x="123" y="58"/>
                    <a:pt x="182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16"/>
            <p:cNvSpPr/>
            <p:nvPr/>
          </p:nvSpPr>
          <p:spPr bwMode="auto">
            <a:xfrm>
              <a:off x="1871663" y="0"/>
              <a:ext cx="3233738" cy="6848475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17"/>
            <p:cNvSpPr/>
            <p:nvPr/>
          </p:nvSpPr>
          <p:spPr bwMode="auto">
            <a:xfrm>
              <a:off x="9956800" y="6216650"/>
              <a:ext cx="688975" cy="631825"/>
            </a:xfrm>
            <a:custGeom>
              <a:avLst/>
              <a:gdLst/>
              <a:ahLst/>
              <a:cxnLst/>
              <a:rect l="0" t="0" r="r" b="b"/>
              <a:pathLst>
                <a:path w="145" h="133">
                  <a:moveTo>
                    <a:pt x="0" y="133"/>
                  </a:moveTo>
                  <a:cubicBezTo>
                    <a:pt x="50" y="90"/>
                    <a:pt x="98" y="46"/>
                    <a:pt x="14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18"/>
            <p:cNvSpPr/>
            <p:nvPr/>
          </p:nvSpPr>
          <p:spPr bwMode="auto">
            <a:xfrm>
              <a:off x="1466850" y="0"/>
              <a:ext cx="3424238" cy="6848475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19"/>
            <p:cNvSpPr/>
            <p:nvPr/>
          </p:nvSpPr>
          <p:spPr bwMode="auto">
            <a:xfrm>
              <a:off x="10264775" y="6519863"/>
              <a:ext cx="381000" cy="328613"/>
            </a:xfrm>
            <a:custGeom>
              <a:avLst/>
              <a:gdLst/>
              <a:ahLst/>
              <a:cxnLst/>
              <a:rect l="0" t="0" r="r" b="b"/>
              <a:pathLst>
                <a:path w="80" h="69">
                  <a:moveTo>
                    <a:pt x="0" y="69"/>
                  </a:moveTo>
                  <a:cubicBezTo>
                    <a:pt x="27" y="47"/>
                    <a:pt x="53" y="24"/>
                    <a:pt x="8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0"/>
            <p:cNvSpPr/>
            <p:nvPr/>
          </p:nvSpPr>
          <p:spPr bwMode="auto">
            <a:xfrm>
              <a:off x="1581150" y="0"/>
              <a:ext cx="2720975" cy="6848475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1"/>
            <p:cNvSpPr/>
            <p:nvPr/>
          </p:nvSpPr>
          <p:spPr bwMode="auto">
            <a:xfrm>
              <a:off x="1243013" y="0"/>
              <a:ext cx="2949575" cy="6848475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9" name="Freeform 22"/>
            <p:cNvSpPr/>
            <p:nvPr/>
          </p:nvSpPr>
          <p:spPr bwMode="auto">
            <a:xfrm>
              <a:off x="1524000" y="0"/>
              <a:ext cx="1446213" cy="2030413"/>
            </a:xfrm>
            <a:custGeom>
              <a:avLst/>
              <a:gdLst/>
              <a:ahLst/>
              <a:cxnLst/>
              <a:rect l="0" t="0" r="r" b="b"/>
              <a:pathLst>
                <a:path w="304" h="427">
                  <a:moveTo>
                    <a:pt x="304" y="0"/>
                  </a:moveTo>
                  <a:cubicBezTo>
                    <a:pt x="170" y="120"/>
                    <a:pt x="69" y="267"/>
                    <a:pt x="0" y="42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0" name="Freeform 23"/>
            <p:cNvSpPr/>
            <p:nvPr/>
          </p:nvSpPr>
          <p:spPr bwMode="auto">
            <a:xfrm>
              <a:off x="1524000" y="9525"/>
              <a:ext cx="1246188" cy="1641475"/>
            </a:xfrm>
            <a:custGeom>
              <a:avLst/>
              <a:gdLst/>
              <a:ahLst/>
              <a:cxnLst/>
              <a:rect l="0" t="0" r="r" b="b"/>
              <a:pathLst>
                <a:path w="262" h="345">
                  <a:moveTo>
                    <a:pt x="262" y="0"/>
                  </a:moveTo>
                  <a:cubicBezTo>
                    <a:pt x="152" y="102"/>
                    <a:pt x="65" y="217"/>
                    <a:pt x="0" y="34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1" name="Freeform 24"/>
            <p:cNvSpPr/>
            <p:nvPr/>
          </p:nvSpPr>
          <p:spPr bwMode="auto">
            <a:xfrm>
              <a:off x="1524000" y="0"/>
              <a:ext cx="1036638" cy="1212850"/>
            </a:xfrm>
            <a:custGeom>
              <a:avLst/>
              <a:gdLst/>
              <a:ahLst/>
              <a:cxnLst/>
              <a:rect l="0" t="0" r="r" b="b"/>
              <a:pathLst>
                <a:path w="218" h="255">
                  <a:moveTo>
                    <a:pt x="218" y="0"/>
                  </a:moveTo>
                  <a:cubicBezTo>
                    <a:pt x="137" y="77"/>
                    <a:pt x="62" y="162"/>
                    <a:pt x="0" y="25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62" name="Group 61"/>
          <p:cNvGrpSpPr/>
          <p:nvPr/>
        </p:nvGrpSpPr>
        <p:grpSpPr>
          <a:xfrm>
            <a:off x="640080" y="1699589"/>
            <a:ext cx="3286552" cy="3470421"/>
            <a:chOff x="640080" y="1699589"/>
            <a:chExt cx="3286552" cy="3470421"/>
          </a:xfrm>
        </p:grpSpPr>
        <p:sp>
          <p:nvSpPr>
            <p:cNvPr id="63" name="Rectangle 62"/>
            <p:cNvSpPr/>
            <p:nvPr/>
          </p:nvSpPr>
          <p:spPr>
            <a:xfrm>
              <a:off x="644453" y="1699589"/>
              <a:ext cx="327780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4" name="Isosceles Triangle 22"/>
            <p:cNvSpPr/>
            <p:nvPr/>
          </p:nvSpPr>
          <p:spPr>
            <a:xfrm rot="10800000">
              <a:off x="2125363" y="4897607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5" name="Rectangle 64"/>
            <p:cNvSpPr/>
            <p:nvPr/>
          </p:nvSpPr>
          <p:spPr>
            <a:xfrm>
              <a:off x="640080" y="2275661"/>
              <a:ext cx="3286552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952" y="2355068"/>
            <a:ext cx="3122163" cy="2459808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23014" y="804029"/>
            <a:ext cx="4091674" cy="245934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20283" y="3585104"/>
            <a:ext cx="4094404" cy="2470646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0080" y="320040"/>
            <a:ext cx="2743200" cy="320040"/>
          </a:xfrm>
        </p:spPr>
        <p:txBody>
          <a:bodyPr/>
          <a:lstStyle/>
          <a:p>
            <a:fld id="{3AB288EC-1F6A-4EE6-BD58-748BC3C7F8A4}" type="datetimeFigureOut">
              <a:rPr lang="es-PE" smtClean="0"/>
              <a:t>23/03/2021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40080" y="6227064"/>
            <a:ext cx="7854696" cy="320040"/>
          </a:xfrm>
        </p:spPr>
        <p:txBody>
          <a:bodyPr/>
          <a:lstStyle/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08976" y="320040"/>
            <a:ext cx="685800" cy="320040"/>
          </a:xfrm>
        </p:spPr>
        <p:txBody>
          <a:bodyPr/>
          <a:lstStyle/>
          <a:p>
            <a:fld id="{41066368-23DE-4B2D-96A6-4570F33C75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9934334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/>
          <p:cNvGrpSpPr/>
          <p:nvPr/>
        </p:nvGrpSpPr>
        <p:grpSpPr>
          <a:xfrm>
            <a:off x="-286226" y="0"/>
            <a:ext cx="9421759" cy="6858001"/>
            <a:chOff x="1243013" y="0"/>
            <a:chExt cx="9402763" cy="6858001"/>
          </a:xfrm>
        </p:grpSpPr>
        <p:sp>
          <p:nvSpPr>
            <p:cNvPr id="39" name="Freeform 5"/>
            <p:cNvSpPr/>
            <p:nvPr/>
          </p:nvSpPr>
          <p:spPr bwMode="auto">
            <a:xfrm>
              <a:off x="2289175" y="0"/>
              <a:ext cx="3867150" cy="6848475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reeform 6"/>
            <p:cNvSpPr/>
            <p:nvPr/>
          </p:nvSpPr>
          <p:spPr bwMode="auto">
            <a:xfrm>
              <a:off x="9604375" y="9525"/>
              <a:ext cx="1041400" cy="328613"/>
            </a:xfrm>
            <a:custGeom>
              <a:avLst/>
              <a:gdLst/>
              <a:ahLst/>
              <a:cxnLst/>
              <a:rect l="0" t="0" r="r" b="b"/>
              <a:pathLst>
                <a:path w="219" h="69">
                  <a:moveTo>
                    <a:pt x="219" y="69"/>
                  </a:moveTo>
                  <a:cubicBezTo>
                    <a:pt x="147" y="41"/>
                    <a:pt x="71" y="1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7"/>
            <p:cNvSpPr/>
            <p:nvPr/>
          </p:nvSpPr>
          <p:spPr bwMode="auto">
            <a:xfrm>
              <a:off x="9223375" y="5578475"/>
              <a:ext cx="1422400" cy="1270000"/>
            </a:xfrm>
            <a:custGeom>
              <a:avLst/>
              <a:gdLst/>
              <a:ahLst/>
              <a:cxnLst/>
              <a:rect l="0" t="0" r="r" b="b"/>
              <a:pathLst>
                <a:path w="299" h="267">
                  <a:moveTo>
                    <a:pt x="0" y="267"/>
                  </a:moveTo>
                  <a:cubicBezTo>
                    <a:pt x="105" y="186"/>
                    <a:pt x="206" y="96"/>
                    <a:pt x="299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8"/>
            <p:cNvSpPr/>
            <p:nvPr/>
          </p:nvSpPr>
          <p:spPr bwMode="auto">
            <a:xfrm>
              <a:off x="2103438" y="0"/>
              <a:ext cx="3681413" cy="6848475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9"/>
            <p:cNvSpPr/>
            <p:nvPr/>
          </p:nvSpPr>
          <p:spPr bwMode="auto">
            <a:xfrm>
              <a:off x="10179050" y="9525"/>
              <a:ext cx="466725" cy="157163"/>
            </a:xfrm>
            <a:custGeom>
              <a:avLst/>
              <a:gdLst/>
              <a:ahLst/>
              <a:cxnLst/>
              <a:rect l="0" t="0" r="r" b="b"/>
              <a:pathLst>
                <a:path w="98" h="33">
                  <a:moveTo>
                    <a:pt x="98" y="33"/>
                  </a:moveTo>
                  <a:cubicBezTo>
                    <a:pt x="65" y="21"/>
                    <a:pt x="33" y="10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10"/>
            <p:cNvSpPr/>
            <p:nvPr/>
          </p:nvSpPr>
          <p:spPr bwMode="auto">
            <a:xfrm>
              <a:off x="9471025" y="5811838"/>
              <a:ext cx="1174750" cy="1046163"/>
            </a:xfrm>
            <a:custGeom>
              <a:avLst/>
              <a:gdLst/>
              <a:ahLst/>
              <a:cxnLst/>
              <a:rect l="0" t="0" r="r" b="b"/>
              <a:pathLst>
                <a:path w="247" h="220">
                  <a:moveTo>
                    <a:pt x="0" y="220"/>
                  </a:moveTo>
                  <a:cubicBezTo>
                    <a:pt x="86" y="152"/>
                    <a:pt x="169" y="78"/>
                    <a:pt x="24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1"/>
            <p:cNvSpPr/>
            <p:nvPr/>
          </p:nvSpPr>
          <p:spPr bwMode="auto">
            <a:xfrm>
              <a:off x="1985963" y="0"/>
              <a:ext cx="3622675" cy="6848475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2"/>
            <p:cNvSpPr/>
            <p:nvPr/>
          </p:nvSpPr>
          <p:spPr bwMode="auto">
            <a:xfrm>
              <a:off x="10479088" y="9525"/>
              <a:ext cx="166688" cy="57150"/>
            </a:xfrm>
            <a:custGeom>
              <a:avLst/>
              <a:gdLst/>
              <a:ahLst/>
              <a:cxnLst/>
              <a:rect l="0" t="0" r="r" b="b"/>
              <a:pathLst>
                <a:path w="35" h="12">
                  <a:moveTo>
                    <a:pt x="35" y="12"/>
                  </a:moveTo>
                  <a:cubicBezTo>
                    <a:pt x="23" y="8"/>
                    <a:pt x="12" y="4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3"/>
            <p:cNvSpPr/>
            <p:nvPr/>
          </p:nvSpPr>
          <p:spPr bwMode="auto">
            <a:xfrm>
              <a:off x="9618663" y="5940425"/>
              <a:ext cx="1027113" cy="908050"/>
            </a:xfrm>
            <a:custGeom>
              <a:avLst/>
              <a:gdLst/>
              <a:ahLst/>
              <a:cxnLst/>
              <a:rect l="0" t="0" r="r" b="b"/>
              <a:pathLst>
                <a:path w="216" h="191">
                  <a:moveTo>
                    <a:pt x="0" y="191"/>
                  </a:moveTo>
                  <a:cubicBezTo>
                    <a:pt x="75" y="131"/>
                    <a:pt x="147" y="67"/>
                    <a:pt x="216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4"/>
            <p:cNvSpPr/>
            <p:nvPr/>
          </p:nvSpPr>
          <p:spPr bwMode="auto">
            <a:xfrm>
              <a:off x="1985963" y="0"/>
              <a:ext cx="3248025" cy="6848475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5"/>
            <p:cNvSpPr/>
            <p:nvPr/>
          </p:nvSpPr>
          <p:spPr bwMode="auto">
            <a:xfrm>
              <a:off x="9780588" y="6054725"/>
              <a:ext cx="865188" cy="793750"/>
            </a:xfrm>
            <a:custGeom>
              <a:avLst/>
              <a:gdLst/>
              <a:ahLst/>
              <a:cxnLst/>
              <a:rect l="0" t="0" r="r" b="b"/>
              <a:pathLst>
                <a:path w="182" h="167">
                  <a:moveTo>
                    <a:pt x="0" y="167"/>
                  </a:moveTo>
                  <a:cubicBezTo>
                    <a:pt x="63" y="114"/>
                    <a:pt x="123" y="58"/>
                    <a:pt x="182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6"/>
            <p:cNvSpPr/>
            <p:nvPr/>
          </p:nvSpPr>
          <p:spPr bwMode="auto">
            <a:xfrm>
              <a:off x="1871663" y="0"/>
              <a:ext cx="3233738" cy="6848475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7"/>
            <p:cNvSpPr/>
            <p:nvPr/>
          </p:nvSpPr>
          <p:spPr bwMode="auto">
            <a:xfrm>
              <a:off x="9956800" y="6216650"/>
              <a:ext cx="688975" cy="631825"/>
            </a:xfrm>
            <a:custGeom>
              <a:avLst/>
              <a:gdLst/>
              <a:ahLst/>
              <a:cxnLst/>
              <a:rect l="0" t="0" r="r" b="b"/>
              <a:pathLst>
                <a:path w="145" h="133">
                  <a:moveTo>
                    <a:pt x="0" y="133"/>
                  </a:moveTo>
                  <a:cubicBezTo>
                    <a:pt x="50" y="90"/>
                    <a:pt x="98" y="46"/>
                    <a:pt x="14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8"/>
            <p:cNvSpPr/>
            <p:nvPr/>
          </p:nvSpPr>
          <p:spPr bwMode="auto">
            <a:xfrm>
              <a:off x="1466850" y="0"/>
              <a:ext cx="3424238" cy="6848475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19"/>
            <p:cNvSpPr/>
            <p:nvPr/>
          </p:nvSpPr>
          <p:spPr bwMode="auto">
            <a:xfrm>
              <a:off x="10264775" y="6519863"/>
              <a:ext cx="381000" cy="328613"/>
            </a:xfrm>
            <a:custGeom>
              <a:avLst/>
              <a:gdLst/>
              <a:ahLst/>
              <a:cxnLst/>
              <a:rect l="0" t="0" r="r" b="b"/>
              <a:pathLst>
                <a:path w="80" h="69">
                  <a:moveTo>
                    <a:pt x="0" y="69"/>
                  </a:moveTo>
                  <a:cubicBezTo>
                    <a:pt x="27" y="47"/>
                    <a:pt x="53" y="24"/>
                    <a:pt x="8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20"/>
            <p:cNvSpPr/>
            <p:nvPr/>
          </p:nvSpPr>
          <p:spPr bwMode="auto">
            <a:xfrm>
              <a:off x="1581150" y="0"/>
              <a:ext cx="2720975" cy="6848475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1"/>
            <p:cNvSpPr/>
            <p:nvPr/>
          </p:nvSpPr>
          <p:spPr bwMode="auto">
            <a:xfrm>
              <a:off x="1243013" y="0"/>
              <a:ext cx="2949575" cy="6848475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2"/>
            <p:cNvSpPr/>
            <p:nvPr/>
          </p:nvSpPr>
          <p:spPr bwMode="auto">
            <a:xfrm>
              <a:off x="1524000" y="0"/>
              <a:ext cx="1446213" cy="2030413"/>
            </a:xfrm>
            <a:custGeom>
              <a:avLst/>
              <a:gdLst/>
              <a:ahLst/>
              <a:cxnLst/>
              <a:rect l="0" t="0" r="r" b="b"/>
              <a:pathLst>
                <a:path w="304" h="427">
                  <a:moveTo>
                    <a:pt x="304" y="0"/>
                  </a:moveTo>
                  <a:cubicBezTo>
                    <a:pt x="170" y="120"/>
                    <a:pt x="69" y="267"/>
                    <a:pt x="0" y="42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3"/>
            <p:cNvSpPr/>
            <p:nvPr/>
          </p:nvSpPr>
          <p:spPr bwMode="auto">
            <a:xfrm>
              <a:off x="1524000" y="9525"/>
              <a:ext cx="1246188" cy="1641475"/>
            </a:xfrm>
            <a:custGeom>
              <a:avLst/>
              <a:gdLst/>
              <a:ahLst/>
              <a:cxnLst/>
              <a:rect l="0" t="0" r="r" b="b"/>
              <a:pathLst>
                <a:path w="262" h="345">
                  <a:moveTo>
                    <a:pt x="262" y="0"/>
                  </a:moveTo>
                  <a:cubicBezTo>
                    <a:pt x="152" y="102"/>
                    <a:pt x="65" y="217"/>
                    <a:pt x="0" y="34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4"/>
            <p:cNvSpPr/>
            <p:nvPr/>
          </p:nvSpPr>
          <p:spPr bwMode="auto">
            <a:xfrm>
              <a:off x="1524000" y="0"/>
              <a:ext cx="1036638" cy="1212850"/>
            </a:xfrm>
            <a:custGeom>
              <a:avLst/>
              <a:gdLst/>
              <a:ahLst/>
              <a:cxnLst/>
              <a:rect l="0" t="0" r="r" b="b"/>
              <a:pathLst>
                <a:path w="218" h="255">
                  <a:moveTo>
                    <a:pt x="218" y="0"/>
                  </a:moveTo>
                  <a:cubicBezTo>
                    <a:pt x="137" y="77"/>
                    <a:pt x="62" y="162"/>
                    <a:pt x="0" y="25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59" name="Group 58"/>
          <p:cNvGrpSpPr/>
          <p:nvPr/>
        </p:nvGrpSpPr>
        <p:grpSpPr>
          <a:xfrm>
            <a:off x="640080" y="1699589"/>
            <a:ext cx="3286552" cy="3470421"/>
            <a:chOff x="640080" y="1699589"/>
            <a:chExt cx="3286552" cy="3470421"/>
          </a:xfrm>
        </p:grpSpPr>
        <p:sp>
          <p:nvSpPr>
            <p:cNvPr id="60" name="Rectangle 59"/>
            <p:cNvSpPr/>
            <p:nvPr/>
          </p:nvSpPr>
          <p:spPr>
            <a:xfrm>
              <a:off x="644453" y="1699589"/>
              <a:ext cx="327780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1" name="Isosceles Triangle 22"/>
            <p:cNvSpPr/>
            <p:nvPr/>
          </p:nvSpPr>
          <p:spPr>
            <a:xfrm rot="10800000">
              <a:off x="2125363" y="4897607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2" name="Rectangle 61"/>
            <p:cNvSpPr/>
            <p:nvPr/>
          </p:nvSpPr>
          <p:spPr>
            <a:xfrm>
              <a:off x="640080" y="2275661"/>
              <a:ext cx="3286552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952" y="2355848"/>
            <a:ext cx="3122163" cy="2459028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06612" y="802200"/>
            <a:ext cx="3805123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1800" b="0" cap="all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6636" y="1487999"/>
            <a:ext cx="3804674" cy="177537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95010" y="3585518"/>
            <a:ext cx="3819675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1800" b="0" cap="all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95010" y="4270332"/>
            <a:ext cx="3819675" cy="1785416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40080" y="320040"/>
            <a:ext cx="2743200" cy="320040"/>
          </a:xfrm>
        </p:spPr>
        <p:txBody>
          <a:bodyPr/>
          <a:lstStyle/>
          <a:p>
            <a:fld id="{3AB288EC-1F6A-4EE6-BD58-748BC3C7F8A4}" type="datetimeFigureOut">
              <a:rPr lang="es-PE" smtClean="0"/>
              <a:t>23/03/2021</a:t>
            </a:fld>
            <a:endParaRPr lang="es-P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640080" y="6227064"/>
            <a:ext cx="7854696" cy="320040"/>
          </a:xfrm>
        </p:spPr>
        <p:txBody>
          <a:bodyPr/>
          <a:lstStyle/>
          <a:p>
            <a:endParaRPr lang="es-P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808976" y="320040"/>
            <a:ext cx="685800" cy="320040"/>
          </a:xfrm>
        </p:spPr>
        <p:txBody>
          <a:bodyPr/>
          <a:lstStyle/>
          <a:p>
            <a:fld id="{41066368-23DE-4B2D-96A6-4570F33C75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1889584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Group 75"/>
          <p:cNvGrpSpPr/>
          <p:nvPr/>
        </p:nvGrpSpPr>
        <p:grpSpPr>
          <a:xfrm>
            <a:off x="-286226" y="0"/>
            <a:ext cx="9421759" cy="6858001"/>
            <a:chOff x="1243013" y="0"/>
            <a:chExt cx="9402763" cy="6858001"/>
          </a:xfrm>
        </p:grpSpPr>
        <p:sp>
          <p:nvSpPr>
            <p:cNvPr id="77" name="Freeform 5"/>
            <p:cNvSpPr/>
            <p:nvPr/>
          </p:nvSpPr>
          <p:spPr bwMode="auto">
            <a:xfrm>
              <a:off x="2289175" y="0"/>
              <a:ext cx="3867150" cy="6848475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6"/>
            <p:cNvSpPr/>
            <p:nvPr/>
          </p:nvSpPr>
          <p:spPr bwMode="auto">
            <a:xfrm>
              <a:off x="9604375" y="9525"/>
              <a:ext cx="1041400" cy="328613"/>
            </a:xfrm>
            <a:custGeom>
              <a:avLst/>
              <a:gdLst/>
              <a:ahLst/>
              <a:cxnLst/>
              <a:rect l="0" t="0" r="r" b="b"/>
              <a:pathLst>
                <a:path w="219" h="69">
                  <a:moveTo>
                    <a:pt x="219" y="69"/>
                  </a:moveTo>
                  <a:cubicBezTo>
                    <a:pt x="147" y="41"/>
                    <a:pt x="71" y="1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7"/>
            <p:cNvSpPr/>
            <p:nvPr/>
          </p:nvSpPr>
          <p:spPr bwMode="auto">
            <a:xfrm>
              <a:off x="9223375" y="5578475"/>
              <a:ext cx="1422400" cy="1270000"/>
            </a:xfrm>
            <a:custGeom>
              <a:avLst/>
              <a:gdLst/>
              <a:ahLst/>
              <a:cxnLst/>
              <a:rect l="0" t="0" r="r" b="b"/>
              <a:pathLst>
                <a:path w="299" h="267">
                  <a:moveTo>
                    <a:pt x="0" y="267"/>
                  </a:moveTo>
                  <a:cubicBezTo>
                    <a:pt x="105" y="186"/>
                    <a:pt x="206" y="96"/>
                    <a:pt x="299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8"/>
            <p:cNvSpPr/>
            <p:nvPr/>
          </p:nvSpPr>
          <p:spPr bwMode="auto">
            <a:xfrm>
              <a:off x="2103438" y="0"/>
              <a:ext cx="3681413" cy="6848475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9"/>
            <p:cNvSpPr/>
            <p:nvPr/>
          </p:nvSpPr>
          <p:spPr bwMode="auto">
            <a:xfrm>
              <a:off x="10179050" y="9525"/>
              <a:ext cx="466725" cy="157163"/>
            </a:xfrm>
            <a:custGeom>
              <a:avLst/>
              <a:gdLst/>
              <a:ahLst/>
              <a:cxnLst/>
              <a:rect l="0" t="0" r="r" b="b"/>
              <a:pathLst>
                <a:path w="98" h="33">
                  <a:moveTo>
                    <a:pt x="98" y="33"/>
                  </a:moveTo>
                  <a:cubicBezTo>
                    <a:pt x="65" y="21"/>
                    <a:pt x="33" y="10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0"/>
            <p:cNvSpPr/>
            <p:nvPr/>
          </p:nvSpPr>
          <p:spPr bwMode="auto">
            <a:xfrm>
              <a:off x="9471025" y="5811838"/>
              <a:ext cx="1174750" cy="1046163"/>
            </a:xfrm>
            <a:custGeom>
              <a:avLst/>
              <a:gdLst/>
              <a:ahLst/>
              <a:cxnLst/>
              <a:rect l="0" t="0" r="r" b="b"/>
              <a:pathLst>
                <a:path w="247" h="220">
                  <a:moveTo>
                    <a:pt x="0" y="220"/>
                  </a:moveTo>
                  <a:cubicBezTo>
                    <a:pt x="86" y="152"/>
                    <a:pt x="169" y="78"/>
                    <a:pt x="24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1"/>
            <p:cNvSpPr/>
            <p:nvPr/>
          </p:nvSpPr>
          <p:spPr bwMode="auto">
            <a:xfrm>
              <a:off x="1985963" y="0"/>
              <a:ext cx="3622675" cy="6848475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2"/>
            <p:cNvSpPr/>
            <p:nvPr/>
          </p:nvSpPr>
          <p:spPr bwMode="auto">
            <a:xfrm>
              <a:off x="10479088" y="9525"/>
              <a:ext cx="166688" cy="57150"/>
            </a:xfrm>
            <a:custGeom>
              <a:avLst/>
              <a:gdLst/>
              <a:ahLst/>
              <a:cxnLst/>
              <a:rect l="0" t="0" r="r" b="b"/>
              <a:pathLst>
                <a:path w="35" h="12">
                  <a:moveTo>
                    <a:pt x="35" y="12"/>
                  </a:moveTo>
                  <a:cubicBezTo>
                    <a:pt x="23" y="8"/>
                    <a:pt x="12" y="4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3"/>
            <p:cNvSpPr/>
            <p:nvPr/>
          </p:nvSpPr>
          <p:spPr bwMode="auto">
            <a:xfrm>
              <a:off x="9618663" y="5940425"/>
              <a:ext cx="1027113" cy="908050"/>
            </a:xfrm>
            <a:custGeom>
              <a:avLst/>
              <a:gdLst/>
              <a:ahLst/>
              <a:cxnLst/>
              <a:rect l="0" t="0" r="r" b="b"/>
              <a:pathLst>
                <a:path w="216" h="191">
                  <a:moveTo>
                    <a:pt x="0" y="191"/>
                  </a:moveTo>
                  <a:cubicBezTo>
                    <a:pt x="75" y="131"/>
                    <a:pt x="147" y="67"/>
                    <a:pt x="216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4"/>
            <p:cNvSpPr/>
            <p:nvPr/>
          </p:nvSpPr>
          <p:spPr bwMode="auto">
            <a:xfrm>
              <a:off x="1985963" y="0"/>
              <a:ext cx="3248025" cy="6848475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5"/>
            <p:cNvSpPr/>
            <p:nvPr/>
          </p:nvSpPr>
          <p:spPr bwMode="auto">
            <a:xfrm>
              <a:off x="9780588" y="6054725"/>
              <a:ext cx="865188" cy="793750"/>
            </a:xfrm>
            <a:custGeom>
              <a:avLst/>
              <a:gdLst/>
              <a:ahLst/>
              <a:cxnLst/>
              <a:rect l="0" t="0" r="r" b="b"/>
              <a:pathLst>
                <a:path w="182" h="167">
                  <a:moveTo>
                    <a:pt x="0" y="167"/>
                  </a:moveTo>
                  <a:cubicBezTo>
                    <a:pt x="63" y="114"/>
                    <a:pt x="123" y="58"/>
                    <a:pt x="182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6"/>
            <p:cNvSpPr/>
            <p:nvPr/>
          </p:nvSpPr>
          <p:spPr bwMode="auto">
            <a:xfrm>
              <a:off x="1871663" y="0"/>
              <a:ext cx="3233738" cy="6848475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7"/>
            <p:cNvSpPr/>
            <p:nvPr/>
          </p:nvSpPr>
          <p:spPr bwMode="auto">
            <a:xfrm>
              <a:off x="9956800" y="6216650"/>
              <a:ext cx="688975" cy="631825"/>
            </a:xfrm>
            <a:custGeom>
              <a:avLst/>
              <a:gdLst/>
              <a:ahLst/>
              <a:cxnLst/>
              <a:rect l="0" t="0" r="r" b="b"/>
              <a:pathLst>
                <a:path w="145" h="133">
                  <a:moveTo>
                    <a:pt x="0" y="133"/>
                  </a:moveTo>
                  <a:cubicBezTo>
                    <a:pt x="50" y="90"/>
                    <a:pt x="98" y="46"/>
                    <a:pt x="14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8"/>
            <p:cNvSpPr/>
            <p:nvPr/>
          </p:nvSpPr>
          <p:spPr bwMode="auto">
            <a:xfrm>
              <a:off x="1466850" y="0"/>
              <a:ext cx="3424238" cy="6848475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9"/>
            <p:cNvSpPr/>
            <p:nvPr/>
          </p:nvSpPr>
          <p:spPr bwMode="auto">
            <a:xfrm>
              <a:off x="10264775" y="6519863"/>
              <a:ext cx="381000" cy="328613"/>
            </a:xfrm>
            <a:custGeom>
              <a:avLst/>
              <a:gdLst/>
              <a:ahLst/>
              <a:cxnLst/>
              <a:rect l="0" t="0" r="r" b="b"/>
              <a:pathLst>
                <a:path w="80" h="69">
                  <a:moveTo>
                    <a:pt x="0" y="69"/>
                  </a:moveTo>
                  <a:cubicBezTo>
                    <a:pt x="27" y="47"/>
                    <a:pt x="53" y="24"/>
                    <a:pt x="8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0"/>
            <p:cNvSpPr/>
            <p:nvPr/>
          </p:nvSpPr>
          <p:spPr bwMode="auto">
            <a:xfrm>
              <a:off x="1581150" y="0"/>
              <a:ext cx="2720975" cy="6848475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1"/>
            <p:cNvSpPr/>
            <p:nvPr/>
          </p:nvSpPr>
          <p:spPr bwMode="auto">
            <a:xfrm>
              <a:off x="1243013" y="0"/>
              <a:ext cx="2949575" cy="6848475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2"/>
            <p:cNvSpPr/>
            <p:nvPr/>
          </p:nvSpPr>
          <p:spPr bwMode="auto">
            <a:xfrm>
              <a:off x="1524000" y="0"/>
              <a:ext cx="1446213" cy="2030413"/>
            </a:xfrm>
            <a:custGeom>
              <a:avLst/>
              <a:gdLst/>
              <a:ahLst/>
              <a:cxnLst/>
              <a:rect l="0" t="0" r="r" b="b"/>
              <a:pathLst>
                <a:path w="304" h="427">
                  <a:moveTo>
                    <a:pt x="304" y="0"/>
                  </a:moveTo>
                  <a:cubicBezTo>
                    <a:pt x="170" y="120"/>
                    <a:pt x="69" y="267"/>
                    <a:pt x="0" y="42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3"/>
            <p:cNvSpPr/>
            <p:nvPr/>
          </p:nvSpPr>
          <p:spPr bwMode="auto">
            <a:xfrm>
              <a:off x="1524000" y="9525"/>
              <a:ext cx="1246188" cy="1641475"/>
            </a:xfrm>
            <a:custGeom>
              <a:avLst/>
              <a:gdLst/>
              <a:ahLst/>
              <a:cxnLst/>
              <a:rect l="0" t="0" r="r" b="b"/>
              <a:pathLst>
                <a:path w="262" h="345">
                  <a:moveTo>
                    <a:pt x="262" y="0"/>
                  </a:moveTo>
                  <a:cubicBezTo>
                    <a:pt x="152" y="102"/>
                    <a:pt x="65" y="217"/>
                    <a:pt x="0" y="34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4"/>
            <p:cNvSpPr/>
            <p:nvPr/>
          </p:nvSpPr>
          <p:spPr bwMode="auto">
            <a:xfrm>
              <a:off x="1524000" y="0"/>
              <a:ext cx="1036638" cy="1212850"/>
            </a:xfrm>
            <a:custGeom>
              <a:avLst/>
              <a:gdLst/>
              <a:ahLst/>
              <a:cxnLst/>
              <a:rect l="0" t="0" r="r" b="b"/>
              <a:pathLst>
                <a:path w="218" h="255">
                  <a:moveTo>
                    <a:pt x="218" y="0"/>
                  </a:moveTo>
                  <a:cubicBezTo>
                    <a:pt x="137" y="77"/>
                    <a:pt x="62" y="162"/>
                    <a:pt x="0" y="25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40" name="Group 39"/>
          <p:cNvGrpSpPr/>
          <p:nvPr/>
        </p:nvGrpSpPr>
        <p:grpSpPr>
          <a:xfrm>
            <a:off x="640080" y="1699589"/>
            <a:ext cx="3286552" cy="3470421"/>
            <a:chOff x="640080" y="1699589"/>
            <a:chExt cx="3286552" cy="3470421"/>
          </a:xfrm>
        </p:grpSpPr>
        <p:sp>
          <p:nvSpPr>
            <p:cNvPr id="41" name="Rectangle 40"/>
            <p:cNvSpPr/>
            <p:nvPr/>
          </p:nvSpPr>
          <p:spPr>
            <a:xfrm>
              <a:off x="644453" y="1699589"/>
              <a:ext cx="327780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2" name="Isosceles Triangle 22"/>
            <p:cNvSpPr/>
            <p:nvPr/>
          </p:nvSpPr>
          <p:spPr>
            <a:xfrm rot="10800000">
              <a:off x="2125363" y="4897607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3" name="Rectangle 42"/>
            <p:cNvSpPr/>
            <p:nvPr/>
          </p:nvSpPr>
          <p:spPr>
            <a:xfrm>
              <a:off x="640080" y="2275661"/>
              <a:ext cx="3286552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5554" y="2349924"/>
            <a:ext cx="3112047" cy="246495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288EC-1F6A-4EE6-BD58-748BC3C7F8A4}" type="datetimeFigureOut">
              <a:rPr lang="es-PE" smtClean="0"/>
              <a:t>23/03/2021</a:t>
            </a:fld>
            <a:endParaRPr lang="es-P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40080" y="6227064"/>
            <a:ext cx="7854696" cy="320040"/>
          </a:xfrm>
        </p:spPr>
        <p:txBody>
          <a:bodyPr/>
          <a:lstStyle/>
          <a:p>
            <a:endParaRPr lang="es-P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66368-23DE-4B2D-96A6-4570F33C75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42914546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40080" y="320040"/>
            <a:ext cx="2743200" cy="320040"/>
          </a:xfrm>
        </p:spPr>
        <p:txBody>
          <a:bodyPr/>
          <a:lstStyle/>
          <a:p>
            <a:fld id="{3AB288EC-1F6A-4EE6-BD58-748BC3C7F8A4}" type="datetimeFigureOut">
              <a:rPr lang="es-PE" smtClean="0"/>
              <a:t>23/03/2021</a:t>
            </a:fld>
            <a:endParaRPr lang="es-P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40080" y="6227064"/>
            <a:ext cx="7854696" cy="320040"/>
          </a:xfrm>
        </p:spPr>
        <p:txBody>
          <a:bodyPr/>
          <a:lstStyle/>
          <a:p>
            <a:endParaRPr lang="es-P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808976" y="320040"/>
            <a:ext cx="685800" cy="320040"/>
          </a:xfrm>
        </p:spPr>
        <p:txBody>
          <a:bodyPr/>
          <a:lstStyle/>
          <a:p>
            <a:fld id="{41066368-23DE-4B2D-96A6-4570F33C75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6622503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" name="Group 86"/>
          <p:cNvGrpSpPr/>
          <p:nvPr/>
        </p:nvGrpSpPr>
        <p:grpSpPr>
          <a:xfrm>
            <a:off x="-286226" y="0"/>
            <a:ext cx="9421759" cy="6858001"/>
            <a:chOff x="1243013" y="0"/>
            <a:chExt cx="9402763" cy="6858001"/>
          </a:xfrm>
        </p:grpSpPr>
        <p:sp>
          <p:nvSpPr>
            <p:cNvPr id="88" name="Freeform 5"/>
            <p:cNvSpPr/>
            <p:nvPr/>
          </p:nvSpPr>
          <p:spPr bwMode="auto">
            <a:xfrm>
              <a:off x="2289175" y="0"/>
              <a:ext cx="3867150" cy="6848475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6"/>
            <p:cNvSpPr/>
            <p:nvPr/>
          </p:nvSpPr>
          <p:spPr bwMode="auto">
            <a:xfrm>
              <a:off x="9604375" y="9525"/>
              <a:ext cx="1041400" cy="328613"/>
            </a:xfrm>
            <a:custGeom>
              <a:avLst/>
              <a:gdLst/>
              <a:ahLst/>
              <a:cxnLst/>
              <a:rect l="0" t="0" r="r" b="b"/>
              <a:pathLst>
                <a:path w="219" h="69">
                  <a:moveTo>
                    <a:pt x="219" y="69"/>
                  </a:moveTo>
                  <a:cubicBezTo>
                    <a:pt x="147" y="41"/>
                    <a:pt x="71" y="1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7"/>
            <p:cNvSpPr/>
            <p:nvPr/>
          </p:nvSpPr>
          <p:spPr bwMode="auto">
            <a:xfrm>
              <a:off x="9223375" y="5578475"/>
              <a:ext cx="1422400" cy="1270000"/>
            </a:xfrm>
            <a:custGeom>
              <a:avLst/>
              <a:gdLst/>
              <a:ahLst/>
              <a:cxnLst/>
              <a:rect l="0" t="0" r="r" b="b"/>
              <a:pathLst>
                <a:path w="299" h="267">
                  <a:moveTo>
                    <a:pt x="0" y="267"/>
                  </a:moveTo>
                  <a:cubicBezTo>
                    <a:pt x="105" y="186"/>
                    <a:pt x="206" y="96"/>
                    <a:pt x="299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8"/>
            <p:cNvSpPr/>
            <p:nvPr/>
          </p:nvSpPr>
          <p:spPr bwMode="auto">
            <a:xfrm>
              <a:off x="2103438" y="0"/>
              <a:ext cx="3681413" cy="6848475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9"/>
            <p:cNvSpPr/>
            <p:nvPr/>
          </p:nvSpPr>
          <p:spPr bwMode="auto">
            <a:xfrm>
              <a:off x="10179050" y="9525"/>
              <a:ext cx="466725" cy="157163"/>
            </a:xfrm>
            <a:custGeom>
              <a:avLst/>
              <a:gdLst/>
              <a:ahLst/>
              <a:cxnLst/>
              <a:rect l="0" t="0" r="r" b="b"/>
              <a:pathLst>
                <a:path w="98" h="33">
                  <a:moveTo>
                    <a:pt x="98" y="33"/>
                  </a:moveTo>
                  <a:cubicBezTo>
                    <a:pt x="65" y="21"/>
                    <a:pt x="33" y="10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0"/>
            <p:cNvSpPr/>
            <p:nvPr/>
          </p:nvSpPr>
          <p:spPr bwMode="auto">
            <a:xfrm>
              <a:off x="9471025" y="5811838"/>
              <a:ext cx="1174750" cy="1046163"/>
            </a:xfrm>
            <a:custGeom>
              <a:avLst/>
              <a:gdLst/>
              <a:ahLst/>
              <a:cxnLst/>
              <a:rect l="0" t="0" r="r" b="b"/>
              <a:pathLst>
                <a:path w="247" h="220">
                  <a:moveTo>
                    <a:pt x="0" y="220"/>
                  </a:moveTo>
                  <a:cubicBezTo>
                    <a:pt x="86" y="152"/>
                    <a:pt x="169" y="78"/>
                    <a:pt x="24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1"/>
            <p:cNvSpPr/>
            <p:nvPr/>
          </p:nvSpPr>
          <p:spPr bwMode="auto">
            <a:xfrm>
              <a:off x="1985963" y="0"/>
              <a:ext cx="3622675" cy="6848475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2"/>
            <p:cNvSpPr/>
            <p:nvPr/>
          </p:nvSpPr>
          <p:spPr bwMode="auto">
            <a:xfrm>
              <a:off x="10479088" y="9525"/>
              <a:ext cx="166688" cy="57150"/>
            </a:xfrm>
            <a:custGeom>
              <a:avLst/>
              <a:gdLst/>
              <a:ahLst/>
              <a:cxnLst/>
              <a:rect l="0" t="0" r="r" b="b"/>
              <a:pathLst>
                <a:path w="35" h="12">
                  <a:moveTo>
                    <a:pt x="35" y="12"/>
                  </a:moveTo>
                  <a:cubicBezTo>
                    <a:pt x="23" y="8"/>
                    <a:pt x="12" y="4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3"/>
            <p:cNvSpPr/>
            <p:nvPr/>
          </p:nvSpPr>
          <p:spPr bwMode="auto">
            <a:xfrm>
              <a:off x="9618663" y="5940425"/>
              <a:ext cx="1027113" cy="908050"/>
            </a:xfrm>
            <a:custGeom>
              <a:avLst/>
              <a:gdLst/>
              <a:ahLst/>
              <a:cxnLst/>
              <a:rect l="0" t="0" r="r" b="b"/>
              <a:pathLst>
                <a:path w="216" h="191">
                  <a:moveTo>
                    <a:pt x="0" y="191"/>
                  </a:moveTo>
                  <a:cubicBezTo>
                    <a:pt x="75" y="131"/>
                    <a:pt x="147" y="67"/>
                    <a:pt x="216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14"/>
            <p:cNvSpPr/>
            <p:nvPr/>
          </p:nvSpPr>
          <p:spPr bwMode="auto">
            <a:xfrm>
              <a:off x="1985963" y="0"/>
              <a:ext cx="3248025" cy="6848475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15"/>
            <p:cNvSpPr/>
            <p:nvPr/>
          </p:nvSpPr>
          <p:spPr bwMode="auto">
            <a:xfrm>
              <a:off x="9780588" y="6054725"/>
              <a:ext cx="865188" cy="793750"/>
            </a:xfrm>
            <a:custGeom>
              <a:avLst/>
              <a:gdLst/>
              <a:ahLst/>
              <a:cxnLst/>
              <a:rect l="0" t="0" r="r" b="b"/>
              <a:pathLst>
                <a:path w="182" h="167">
                  <a:moveTo>
                    <a:pt x="0" y="167"/>
                  </a:moveTo>
                  <a:cubicBezTo>
                    <a:pt x="63" y="114"/>
                    <a:pt x="123" y="58"/>
                    <a:pt x="182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16"/>
            <p:cNvSpPr/>
            <p:nvPr/>
          </p:nvSpPr>
          <p:spPr bwMode="auto">
            <a:xfrm>
              <a:off x="1871663" y="0"/>
              <a:ext cx="3233738" cy="6848475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17"/>
            <p:cNvSpPr/>
            <p:nvPr/>
          </p:nvSpPr>
          <p:spPr bwMode="auto">
            <a:xfrm>
              <a:off x="9956800" y="6216650"/>
              <a:ext cx="688975" cy="631825"/>
            </a:xfrm>
            <a:custGeom>
              <a:avLst/>
              <a:gdLst/>
              <a:ahLst/>
              <a:cxnLst/>
              <a:rect l="0" t="0" r="r" b="b"/>
              <a:pathLst>
                <a:path w="145" h="133">
                  <a:moveTo>
                    <a:pt x="0" y="133"/>
                  </a:moveTo>
                  <a:cubicBezTo>
                    <a:pt x="50" y="90"/>
                    <a:pt x="98" y="46"/>
                    <a:pt x="14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18"/>
            <p:cNvSpPr/>
            <p:nvPr/>
          </p:nvSpPr>
          <p:spPr bwMode="auto">
            <a:xfrm>
              <a:off x="1466850" y="0"/>
              <a:ext cx="3424238" cy="6848475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reeform 19"/>
            <p:cNvSpPr/>
            <p:nvPr/>
          </p:nvSpPr>
          <p:spPr bwMode="auto">
            <a:xfrm>
              <a:off x="10264775" y="6519863"/>
              <a:ext cx="381000" cy="328613"/>
            </a:xfrm>
            <a:custGeom>
              <a:avLst/>
              <a:gdLst/>
              <a:ahLst/>
              <a:cxnLst/>
              <a:rect l="0" t="0" r="r" b="b"/>
              <a:pathLst>
                <a:path w="80" h="69">
                  <a:moveTo>
                    <a:pt x="0" y="69"/>
                  </a:moveTo>
                  <a:cubicBezTo>
                    <a:pt x="27" y="47"/>
                    <a:pt x="53" y="24"/>
                    <a:pt x="8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reeform 20"/>
            <p:cNvSpPr/>
            <p:nvPr/>
          </p:nvSpPr>
          <p:spPr bwMode="auto">
            <a:xfrm>
              <a:off x="1581150" y="0"/>
              <a:ext cx="2720975" cy="6848475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reeform 21"/>
            <p:cNvSpPr/>
            <p:nvPr/>
          </p:nvSpPr>
          <p:spPr bwMode="auto">
            <a:xfrm>
              <a:off x="1243013" y="0"/>
              <a:ext cx="2949575" cy="6848475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reeform 22"/>
            <p:cNvSpPr/>
            <p:nvPr/>
          </p:nvSpPr>
          <p:spPr bwMode="auto">
            <a:xfrm>
              <a:off x="1524000" y="0"/>
              <a:ext cx="1446213" cy="2030413"/>
            </a:xfrm>
            <a:custGeom>
              <a:avLst/>
              <a:gdLst/>
              <a:ahLst/>
              <a:cxnLst/>
              <a:rect l="0" t="0" r="r" b="b"/>
              <a:pathLst>
                <a:path w="304" h="427">
                  <a:moveTo>
                    <a:pt x="304" y="0"/>
                  </a:moveTo>
                  <a:cubicBezTo>
                    <a:pt x="170" y="120"/>
                    <a:pt x="69" y="267"/>
                    <a:pt x="0" y="42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6" name="Freeform 23"/>
            <p:cNvSpPr/>
            <p:nvPr/>
          </p:nvSpPr>
          <p:spPr bwMode="auto">
            <a:xfrm>
              <a:off x="1524000" y="9525"/>
              <a:ext cx="1246188" cy="1641475"/>
            </a:xfrm>
            <a:custGeom>
              <a:avLst/>
              <a:gdLst/>
              <a:ahLst/>
              <a:cxnLst/>
              <a:rect l="0" t="0" r="r" b="b"/>
              <a:pathLst>
                <a:path w="262" h="345">
                  <a:moveTo>
                    <a:pt x="262" y="0"/>
                  </a:moveTo>
                  <a:cubicBezTo>
                    <a:pt x="152" y="102"/>
                    <a:pt x="65" y="217"/>
                    <a:pt x="0" y="34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7" name="Freeform 24"/>
            <p:cNvSpPr/>
            <p:nvPr/>
          </p:nvSpPr>
          <p:spPr bwMode="auto">
            <a:xfrm>
              <a:off x="1524000" y="0"/>
              <a:ext cx="1036638" cy="1212850"/>
            </a:xfrm>
            <a:custGeom>
              <a:avLst/>
              <a:gdLst/>
              <a:ahLst/>
              <a:cxnLst/>
              <a:rect l="0" t="0" r="r" b="b"/>
              <a:pathLst>
                <a:path w="218" h="255">
                  <a:moveTo>
                    <a:pt x="218" y="0"/>
                  </a:moveTo>
                  <a:cubicBezTo>
                    <a:pt x="137" y="77"/>
                    <a:pt x="62" y="162"/>
                    <a:pt x="0" y="25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42" name="Group 41"/>
          <p:cNvGrpSpPr/>
          <p:nvPr/>
        </p:nvGrpSpPr>
        <p:grpSpPr>
          <a:xfrm>
            <a:off x="640080" y="1699589"/>
            <a:ext cx="3286552" cy="3470421"/>
            <a:chOff x="640080" y="1699589"/>
            <a:chExt cx="3286552" cy="3470421"/>
          </a:xfrm>
        </p:grpSpPr>
        <p:sp>
          <p:nvSpPr>
            <p:cNvPr id="43" name="Rectangle 42"/>
            <p:cNvSpPr/>
            <p:nvPr/>
          </p:nvSpPr>
          <p:spPr>
            <a:xfrm>
              <a:off x="644453" y="1699589"/>
              <a:ext cx="327780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4" name="Isosceles Triangle 22"/>
            <p:cNvSpPr/>
            <p:nvPr/>
          </p:nvSpPr>
          <p:spPr>
            <a:xfrm rot="10800000">
              <a:off x="2125363" y="4897607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5" name="Rectangle 44"/>
            <p:cNvSpPr/>
            <p:nvPr/>
          </p:nvSpPr>
          <p:spPr>
            <a:xfrm>
              <a:off x="640080" y="2275661"/>
              <a:ext cx="3286552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5554" y="2349924"/>
            <a:ext cx="3112047" cy="1225399"/>
          </a:xfrm>
        </p:spPr>
        <p:txBody>
          <a:bodyPr bIns="0" anchor="b">
            <a:noAutofit/>
          </a:bodyPr>
          <a:lstStyle>
            <a:lvl1pPr algn="ctr">
              <a:defRPr sz="2800">
                <a:solidFill>
                  <a:srgbClr val="FFFE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15686" y="801390"/>
            <a:ext cx="4095643" cy="5249495"/>
          </a:xfrm>
        </p:spPr>
        <p:txBody>
          <a:bodyPr anchor="ctr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5554" y="3575324"/>
            <a:ext cx="3112047" cy="1239552"/>
          </a:xfrm>
        </p:spPr>
        <p:txBody>
          <a:bodyPr>
            <a:normAutofit/>
          </a:bodyPr>
          <a:lstStyle>
            <a:lvl1pPr marL="0" indent="0" algn="ctr">
              <a:buNone/>
              <a:defRPr sz="1400">
                <a:solidFill>
                  <a:srgbClr val="FFFEFF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288EC-1F6A-4EE6-BD58-748BC3C7F8A4}" type="datetimeFigureOut">
              <a:rPr lang="es-PE" smtClean="0"/>
              <a:t>23/03/2021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66368-23DE-4B2D-96A6-4570F33C75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0013885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9" name="Group 428"/>
          <p:cNvGrpSpPr/>
          <p:nvPr/>
        </p:nvGrpSpPr>
        <p:grpSpPr>
          <a:xfrm>
            <a:off x="0" y="0"/>
            <a:ext cx="9555163" cy="6853238"/>
            <a:chOff x="1524000" y="0"/>
            <a:chExt cx="9555163" cy="6853238"/>
          </a:xfrm>
        </p:grpSpPr>
        <p:sp>
          <p:nvSpPr>
            <p:cNvPr id="430" name="Freeform 6"/>
            <p:cNvSpPr/>
            <p:nvPr/>
          </p:nvSpPr>
          <p:spPr bwMode="auto">
            <a:xfrm>
              <a:off x="1524000" y="1331913"/>
              <a:ext cx="7837488" cy="5521325"/>
            </a:xfrm>
            <a:custGeom>
              <a:avLst/>
              <a:gdLst/>
              <a:ahLst/>
              <a:cxnLst/>
              <a:rect l="0" t="0" r="r" b="b"/>
              <a:pathLst>
                <a:path w="1648" h="1161">
                  <a:moveTo>
                    <a:pt x="1362" y="1161"/>
                  </a:moveTo>
                  <a:cubicBezTo>
                    <a:pt x="1648" y="920"/>
                    <a:pt x="1283" y="505"/>
                    <a:pt x="1097" y="326"/>
                  </a:cubicBezTo>
                  <a:cubicBezTo>
                    <a:pt x="926" y="162"/>
                    <a:pt x="709" y="35"/>
                    <a:pt x="470" y="14"/>
                  </a:cubicBezTo>
                  <a:cubicBezTo>
                    <a:pt x="315" y="0"/>
                    <a:pt x="142" y="49"/>
                    <a:pt x="0" y="138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1" name="Freeform 7"/>
            <p:cNvSpPr/>
            <p:nvPr/>
          </p:nvSpPr>
          <p:spPr bwMode="auto">
            <a:xfrm>
              <a:off x="1524000" y="5564188"/>
              <a:ext cx="1412875" cy="1284288"/>
            </a:xfrm>
            <a:custGeom>
              <a:avLst/>
              <a:gdLst/>
              <a:ahLst/>
              <a:cxnLst/>
              <a:rect l="0" t="0" r="r" b="b"/>
              <a:pathLst>
                <a:path w="297" h="270">
                  <a:moveTo>
                    <a:pt x="0" y="0"/>
                  </a:moveTo>
                  <a:cubicBezTo>
                    <a:pt x="73" y="119"/>
                    <a:pt x="186" y="220"/>
                    <a:pt x="297" y="27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2" name="Freeform 8"/>
            <p:cNvSpPr/>
            <p:nvPr/>
          </p:nvSpPr>
          <p:spPr bwMode="auto">
            <a:xfrm>
              <a:off x="1524000" y="2030413"/>
              <a:ext cx="6510338" cy="4813300"/>
            </a:xfrm>
            <a:custGeom>
              <a:avLst/>
              <a:gdLst/>
              <a:ahLst/>
              <a:cxnLst/>
              <a:rect l="0" t="0" r="r" b="b"/>
              <a:pathLst>
                <a:path w="1369" h="1012">
                  <a:moveTo>
                    <a:pt x="845" y="1012"/>
                  </a:moveTo>
                  <a:cubicBezTo>
                    <a:pt x="1043" y="967"/>
                    <a:pt x="1369" y="853"/>
                    <a:pt x="1263" y="588"/>
                  </a:cubicBezTo>
                  <a:cubicBezTo>
                    <a:pt x="1164" y="340"/>
                    <a:pt x="861" y="107"/>
                    <a:pt x="602" y="49"/>
                  </a:cubicBezTo>
                  <a:cubicBezTo>
                    <a:pt x="383" y="0"/>
                    <a:pt x="135" y="97"/>
                    <a:pt x="0" y="28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3" name="Freeform 9"/>
            <p:cNvSpPr/>
            <p:nvPr/>
          </p:nvSpPr>
          <p:spPr bwMode="auto">
            <a:xfrm>
              <a:off x="1528763" y="6207125"/>
              <a:ext cx="717550" cy="646113"/>
            </a:xfrm>
            <a:custGeom>
              <a:avLst/>
              <a:gdLst/>
              <a:ahLst/>
              <a:cxnLst/>
              <a:rect l="0" t="0" r="r" b="b"/>
              <a:pathLst>
                <a:path w="151" h="136">
                  <a:moveTo>
                    <a:pt x="0" y="0"/>
                  </a:moveTo>
                  <a:cubicBezTo>
                    <a:pt x="45" y="52"/>
                    <a:pt x="97" y="99"/>
                    <a:pt x="151" y="13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4" name="Freeform 10"/>
            <p:cNvSpPr/>
            <p:nvPr/>
          </p:nvSpPr>
          <p:spPr bwMode="auto">
            <a:xfrm>
              <a:off x="1524000" y="1806575"/>
              <a:ext cx="6753225" cy="5046663"/>
            </a:xfrm>
            <a:custGeom>
              <a:avLst/>
              <a:gdLst/>
              <a:ahLst/>
              <a:cxnLst/>
              <a:rect l="0" t="0" r="r" b="b"/>
              <a:pathLst>
                <a:path w="1420" h="1061">
                  <a:moveTo>
                    <a:pt x="1034" y="1061"/>
                  </a:moveTo>
                  <a:cubicBezTo>
                    <a:pt x="1148" y="1019"/>
                    <a:pt x="1283" y="957"/>
                    <a:pt x="1345" y="845"/>
                  </a:cubicBezTo>
                  <a:cubicBezTo>
                    <a:pt x="1420" y="710"/>
                    <a:pt x="1338" y="570"/>
                    <a:pt x="1249" y="466"/>
                  </a:cubicBezTo>
                  <a:cubicBezTo>
                    <a:pt x="1068" y="253"/>
                    <a:pt x="816" y="57"/>
                    <a:pt x="530" y="23"/>
                  </a:cubicBezTo>
                  <a:cubicBezTo>
                    <a:pt x="336" y="0"/>
                    <a:pt x="140" y="87"/>
                    <a:pt x="0" y="22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5" name="Freeform 11"/>
            <p:cNvSpPr/>
            <p:nvPr/>
          </p:nvSpPr>
          <p:spPr bwMode="auto">
            <a:xfrm>
              <a:off x="1524000" y="669925"/>
              <a:ext cx="8797925" cy="6183313"/>
            </a:xfrm>
            <a:custGeom>
              <a:avLst/>
              <a:gdLst/>
              <a:ahLst/>
              <a:cxnLst/>
              <a:rect l="0" t="0" r="r" b="b"/>
              <a:pathLst>
                <a:path w="1850" h="1300">
                  <a:moveTo>
                    <a:pt x="1552" y="1300"/>
                  </a:moveTo>
                  <a:cubicBezTo>
                    <a:pt x="1850" y="1019"/>
                    <a:pt x="1504" y="652"/>
                    <a:pt x="1288" y="447"/>
                  </a:cubicBezTo>
                  <a:cubicBezTo>
                    <a:pt x="1085" y="255"/>
                    <a:pt x="838" y="90"/>
                    <a:pt x="559" y="37"/>
                  </a:cubicBezTo>
                  <a:cubicBezTo>
                    <a:pt x="364" y="0"/>
                    <a:pt x="171" y="40"/>
                    <a:pt x="0" y="131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6" name="Freeform 12"/>
            <p:cNvSpPr/>
            <p:nvPr/>
          </p:nvSpPr>
          <p:spPr bwMode="auto">
            <a:xfrm>
              <a:off x="1524000" y="119063"/>
              <a:ext cx="9555163" cy="6734175"/>
            </a:xfrm>
            <a:custGeom>
              <a:avLst/>
              <a:gdLst/>
              <a:ahLst/>
              <a:cxnLst/>
              <a:rect l="0" t="0" r="r" b="b"/>
              <a:pathLst>
                <a:path w="2009" h="1416">
                  <a:moveTo>
                    <a:pt x="1725" y="1416"/>
                  </a:moveTo>
                  <a:cubicBezTo>
                    <a:pt x="2009" y="1117"/>
                    <a:pt x="1728" y="785"/>
                    <a:pt x="1492" y="565"/>
                  </a:cubicBezTo>
                  <a:cubicBezTo>
                    <a:pt x="1248" y="339"/>
                    <a:pt x="961" y="143"/>
                    <a:pt x="635" y="61"/>
                  </a:cubicBezTo>
                  <a:cubicBezTo>
                    <a:pt x="392" y="0"/>
                    <a:pt x="190" y="18"/>
                    <a:pt x="0" y="10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7" name="Freeform 13"/>
            <p:cNvSpPr/>
            <p:nvPr/>
          </p:nvSpPr>
          <p:spPr bwMode="auto">
            <a:xfrm>
              <a:off x="5419725" y="4763"/>
              <a:ext cx="5216525" cy="5368925"/>
            </a:xfrm>
            <a:custGeom>
              <a:avLst/>
              <a:gdLst/>
              <a:ahLst/>
              <a:cxnLst/>
              <a:rect l="0" t="0" r="r" b="b"/>
              <a:pathLst>
                <a:path w="1097" h="1129">
                  <a:moveTo>
                    <a:pt x="1097" y="1129"/>
                  </a:moveTo>
                  <a:cubicBezTo>
                    <a:pt x="1031" y="909"/>
                    <a:pt x="843" y="701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8" name="Freeform 15"/>
            <p:cNvSpPr/>
            <p:nvPr/>
          </p:nvSpPr>
          <p:spPr bwMode="auto">
            <a:xfrm>
              <a:off x="5813425" y="4763"/>
              <a:ext cx="4832350" cy="4822825"/>
            </a:xfrm>
            <a:custGeom>
              <a:avLst/>
              <a:gdLst/>
              <a:ahLst/>
              <a:cxnLst/>
              <a:rect l="0" t="0" r="r" b="b"/>
              <a:pathLst>
                <a:path w="1016" h="1014">
                  <a:moveTo>
                    <a:pt x="1016" y="1014"/>
                  </a:moveTo>
                  <a:cubicBezTo>
                    <a:pt x="934" y="849"/>
                    <a:pt x="802" y="6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9" name="Freeform 16"/>
            <p:cNvSpPr/>
            <p:nvPr/>
          </p:nvSpPr>
          <p:spPr bwMode="auto">
            <a:xfrm>
              <a:off x="6003925" y="4763"/>
              <a:ext cx="4641850" cy="4598988"/>
            </a:xfrm>
            <a:custGeom>
              <a:avLst/>
              <a:gdLst/>
              <a:ahLst/>
              <a:cxnLst/>
              <a:rect l="0" t="0" r="r" b="b"/>
              <a:pathLst>
                <a:path w="976" h="967">
                  <a:moveTo>
                    <a:pt x="976" y="967"/>
                  </a:moveTo>
                  <a:cubicBezTo>
                    <a:pt x="894" y="822"/>
                    <a:pt x="779" y="689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0" name="Freeform 17"/>
            <p:cNvSpPr/>
            <p:nvPr/>
          </p:nvSpPr>
          <p:spPr bwMode="auto">
            <a:xfrm>
              <a:off x="6203950" y="0"/>
              <a:ext cx="4441825" cy="4237038"/>
            </a:xfrm>
            <a:custGeom>
              <a:avLst/>
              <a:gdLst/>
              <a:ahLst/>
              <a:cxnLst/>
              <a:rect l="0" t="0" r="r" b="b"/>
              <a:pathLst>
                <a:path w="934" h="891">
                  <a:moveTo>
                    <a:pt x="934" y="891"/>
                  </a:moveTo>
                  <a:cubicBezTo>
                    <a:pt x="863" y="783"/>
                    <a:pt x="778" y="684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1" name="Freeform 18"/>
            <p:cNvSpPr/>
            <p:nvPr/>
          </p:nvSpPr>
          <p:spPr bwMode="auto">
            <a:xfrm>
              <a:off x="6456363" y="4763"/>
              <a:ext cx="4179888" cy="3986213"/>
            </a:xfrm>
            <a:custGeom>
              <a:avLst/>
              <a:gdLst/>
              <a:ahLst/>
              <a:cxnLst/>
              <a:rect l="0" t="0" r="r" b="b"/>
              <a:pathLst>
                <a:path w="879" h="838">
                  <a:moveTo>
                    <a:pt x="879" y="838"/>
                  </a:moveTo>
                  <a:cubicBezTo>
                    <a:pt x="821" y="755"/>
                    <a:pt x="756" y="679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2" name="Freeform 19"/>
            <p:cNvSpPr/>
            <p:nvPr/>
          </p:nvSpPr>
          <p:spPr bwMode="auto">
            <a:xfrm>
              <a:off x="6869113" y="4763"/>
              <a:ext cx="3776663" cy="3838575"/>
            </a:xfrm>
            <a:custGeom>
              <a:avLst/>
              <a:gdLst/>
              <a:ahLst/>
              <a:cxnLst/>
              <a:rect l="0" t="0" r="r" b="b"/>
              <a:pathLst>
                <a:path w="794" h="807">
                  <a:moveTo>
                    <a:pt x="794" y="807"/>
                  </a:moveTo>
                  <a:cubicBezTo>
                    <a:pt x="745" y="739"/>
                    <a:pt x="695" y="676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3" name="Freeform 20"/>
            <p:cNvSpPr/>
            <p:nvPr/>
          </p:nvSpPr>
          <p:spPr bwMode="auto">
            <a:xfrm>
              <a:off x="8758238" y="4763"/>
              <a:ext cx="1887538" cy="1355725"/>
            </a:xfrm>
            <a:custGeom>
              <a:avLst/>
              <a:gdLst/>
              <a:ahLst/>
              <a:cxnLst/>
              <a:rect l="0" t="0" r="r" b="b"/>
              <a:pathLst>
                <a:path w="397" h="285">
                  <a:moveTo>
                    <a:pt x="397" y="285"/>
                  </a:moveTo>
                  <a:cubicBezTo>
                    <a:pt x="270" y="182"/>
                    <a:pt x="138" y="8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4" name="Freeform 21"/>
            <p:cNvSpPr/>
            <p:nvPr/>
          </p:nvSpPr>
          <p:spPr bwMode="auto">
            <a:xfrm>
              <a:off x="9223375" y="9525"/>
              <a:ext cx="1422400" cy="1108075"/>
            </a:xfrm>
            <a:custGeom>
              <a:avLst/>
              <a:gdLst/>
              <a:ahLst/>
              <a:cxnLst/>
              <a:rect l="0" t="0" r="r" b="b"/>
              <a:pathLst>
                <a:path w="299" h="233">
                  <a:moveTo>
                    <a:pt x="299" y="233"/>
                  </a:moveTo>
                  <a:cubicBezTo>
                    <a:pt x="197" y="145"/>
                    <a:pt x="97" y="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5" name="Freeform 22"/>
            <p:cNvSpPr/>
            <p:nvPr/>
          </p:nvSpPr>
          <p:spPr bwMode="auto">
            <a:xfrm>
              <a:off x="10009188" y="4763"/>
              <a:ext cx="636588" cy="361950"/>
            </a:xfrm>
            <a:custGeom>
              <a:avLst/>
              <a:gdLst/>
              <a:ahLst/>
              <a:cxnLst/>
              <a:rect l="0" t="0" r="r" b="b"/>
              <a:pathLst>
                <a:path w="134" h="76">
                  <a:moveTo>
                    <a:pt x="0" y="0"/>
                  </a:moveTo>
                  <a:cubicBezTo>
                    <a:pt x="45" y="25"/>
                    <a:pt x="89" y="50"/>
                    <a:pt x="134" y="7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644463" y="1698332"/>
            <a:ext cx="4357752" cy="3470420"/>
            <a:chOff x="644463" y="1698332"/>
            <a:chExt cx="4357752" cy="3470420"/>
          </a:xfrm>
        </p:grpSpPr>
        <p:sp>
          <p:nvSpPr>
            <p:cNvPr id="77" name="Rectangle 76"/>
            <p:cNvSpPr/>
            <p:nvPr/>
          </p:nvSpPr>
          <p:spPr>
            <a:xfrm>
              <a:off x="644463" y="1698332"/>
              <a:ext cx="4357752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78"/>
            <p:cNvSpPr/>
            <p:nvPr/>
          </p:nvSpPr>
          <p:spPr>
            <a:xfrm>
              <a:off x="644463" y="2274404"/>
              <a:ext cx="4357752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27" name="Isosceles Triangle 9"/>
            <p:cNvSpPr/>
            <p:nvPr/>
          </p:nvSpPr>
          <p:spPr>
            <a:xfrm rot="10800000">
              <a:off x="2665346" y="4896349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54676" y="0"/>
            <a:ext cx="3489324" cy="6858000"/>
          </a:xfrm>
          <a:solidFill>
            <a:schemeClr val="bg1">
              <a:lumMod val="65000"/>
              <a:lumOff val="3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585" y="2336402"/>
            <a:ext cx="4197666" cy="1265539"/>
          </a:xfrm>
        </p:spPr>
        <p:txBody>
          <a:bodyPr bIns="0" anchor="b">
            <a:normAutofit/>
          </a:bodyPr>
          <a:lstStyle>
            <a:lvl1pPr>
              <a:defRPr sz="3200">
                <a:solidFill>
                  <a:srgbClr val="FFFE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2314" y="3601941"/>
            <a:ext cx="4199254" cy="1214535"/>
          </a:xfrm>
        </p:spPr>
        <p:txBody>
          <a:bodyPr>
            <a:normAutofit/>
          </a:bodyPr>
          <a:lstStyle>
            <a:lvl1pPr marL="0" indent="0" algn="ctr">
              <a:buNone/>
              <a:defRPr sz="1400">
                <a:solidFill>
                  <a:srgbClr val="FFFEFF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0080" y="320040"/>
            <a:ext cx="2743200" cy="320040"/>
          </a:xfrm>
        </p:spPr>
        <p:txBody>
          <a:bodyPr/>
          <a:lstStyle/>
          <a:p>
            <a:fld id="{3AB288EC-1F6A-4EE6-BD58-748BC3C7F8A4}" type="datetimeFigureOut">
              <a:rPr lang="es-PE" smtClean="0"/>
              <a:t>23/03/2021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40080" y="6227064"/>
            <a:ext cx="4358641" cy="320040"/>
          </a:xfrm>
        </p:spPr>
        <p:txBody>
          <a:bodyPr/>
          <a:lstStyle/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315463" y="320040"/>
            <a:ext cx="685800" cy="320040"/>
          </a:xfrm>
        </p:spPr>
        <p:txBody>
          <a:bodyPr/>
          <a:lstStyle/>
          <a:p>
            <a:fld id="{41066368-23DE-4B2D-96A6-4570F33C75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728814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25554" y="2349925"/>
            <a:ext cx="3112047" cy="2464952"/>
          </a:xfrm>
          <a:prstGeom prst="rect">
            <a:avLst/>
          </a:prstGeom>
        </p:spPr>
        <p:txBody>
          <a:bodyPr vert="horz" lIns="228600" tIns="228600" rIns="228600" bIns="22860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15687" y="794719"/>
            <a:ext cx="4079089" cy="52570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0080" y="320040"/>
            <a:ext cx="27432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B288EC-1F6A-4EE6-BD58-748BC3C7F8A4}" type="datetimeFigureOut">
              <a:rPr lang="es-PE" smtClean="0"/>
              <a:t>23/03/2021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0080" y="6227064"/>
            <a:ext cx="7854696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08976" y="320040"/>
            <a:ext cx="6858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066368-23DE-4B2D-96A6-4570F33C75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6889980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  <p:sldLayoutId id="2147483754" r:id="rId12"/>
  </p:sldLayoutIdLst>
  <p:txStyles>
    <p:titleStyle>
      <a:lvl1pPr algn="ctr" defTabSz="685800" rtl="0" eaLnBrk="1" latinLnBrk="0" hangingPunct="1">
        <a:lnSpc>
          <a:spcPct val="85000"/>
        </a:lnSpc>
        <a:spcBef>
          <a:spcPct val="0"/>
        </a:spcBef>
        <a:buNone/>
        <a:defRPr sz="3200" b="0" i="0" kern="1200" cap="none" spc="-113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120000"/>
        </a:lnSpc>
        <a:spcBef>
          <a:spcPts val="75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9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9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9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9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07DF423B-20EE-4B4E-9331-08534D6E40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377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68B0462-75E9-4B1D-8B86-70E9E8F4C1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247255" y="-59376"/>
            <a:ext cx="9386886" cy="6923798"/>
            <a:chOff x="-329674" y="-51881"/>
            <a:chExt cx="12515851" cy="6923798"/>
          </a:xfrm>
        </p:grpSpPr>
        <p:sp>
          <p:nvSpPr>
            <p:cNvPr id="17" name="Freeform 5">
              <a:extLst>
                <a:ext uri="{FF2B5EF4-FFF2-40B4-BE49-F238E27FC236}">
                  <a16:creationId xmlns:a16="http://schemas.microsoft.com/office/drawing/2014/main" id="{54E69918-1325-4CA2-9AB0-85EE8D6D82C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329674" y="1298404"/>
              <a:ext cx="9702800" cy="5573512"/>
            </a:xfrm>
            <a:custGeom>
              <a:avLst/>
              <a:gdLst>
                <a:gd name="T0" fmla="*/ 1752 w 2038"/>
                <a:gd name="T1" fmla="*/ 1169 h 1169"/>
                <a:gd name="T2" fmla="*/ 1487 w 2038"/>
                <a:gd name="T3" fmla="*/ 334 h 1169"/>
                <a:gd name="T4" fmla="*/ 860 w 2038"/>
                <a:gd name="T5" fmla="*/ 22 h 1169"/>
                <a:gd name="T6" fmla="*/ 199 w 2038"/>
                <a:gd name="T7" fmla="*/ 318 h 1169"/>
                <a:gd name="T8" fmla="*/ 399 w 2038"/>
                <a:gd name="T9" fmla="*/ 1165 h 1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6">
              <a:extLst>
                <a:ext uri="{FF2B5EF4-FFF2-40B4-BE49-F238E27FC236}">
                  <a16:creationId xmlns:a16="http://schemas.microsoft.com/office/drawing/2014/main" id="{7A5071B7-1CAE-4E86-9CA1-F918E5ED3A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70451" y="2018236"/>
              <a:ext cx="7373938" cy="4848892"/>
            </a:xfrm>
            <a:custGeom>
              <a:avLst/>
              <a:gdLst>
                <a:gd name="T0" fmla="*/ 1025 w 1549"/>
                <a:gd name="T1" fmla="*/ 1016 h 1017"/>
                <a:gd name="T2" fmla="*/ 1443 w 1549"/>
                <a:gd name="T3" fmla="*/ 592 h 1017"/>
                <a:gd name="T4" fmla="*/ 782 w 1549"/>
                <a:gd name="T5" fmla="*/ 53 h 1017"/>
                <a:gd name="T6" fmla="*/ 150 w 1549"/>
                <a:gd name="T7" fmla="*/ 329 h 1017"/>
                <a:gd name="T8" fmla="*/ 477 w 1549"/>
                <a:gd name="T9" fmla="*/ 1017 h 1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7">
              <a:extLst>
                <a:ext uri="{FF2B5EF4-FFF2-40B4-BE49-F238E27FC236}">
                  <a16:creationId xmlns:a16="http://schemas.microsoft.com/office/drawing/2014/main" id="{15A709AE-C597-4F0F-9CAA-FE0F9071D4B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1351" y="1788400"/>
              <a:ext cx="8035925" cy="5083516"/>
            </a:xfrm>
            <a:custGeom>
              <a:avLst/>
              <a:gdLst>
                <a:gd name="T0" fmla="*/ 1302 w 1688"/>
                <a:gd name="T1" fmla="*/ 1066 h 1066"/>
                <a:gd name="T2" fmla="*/ 1613 w 1688"/>
                <a:gd name="T3" fmla="*/ 850 h 1066"/>
                <a:gd name="T4" fmla="*/ 1517 w 1688"/>
                <a:gd name="T5" fmla="*/ 471 h 1066"/>
                <a:gd name="T6" fmla="*/ 798 w 1688"/>
                <a:gd name="T7" fmla="*/ 28 h 1066"/>
                <a:gd name="T8" fmla="*/ 181 w 1688"/>
                <a:gd name="T9" fmla="*/ 333 h 1066"/>
                <a:gd name="T10" fmla="*/ 420 w 1688"/>
                <a:gd name="T11" fmla="*/ 1066 h 10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8">
              <a:extLst>
                <a:ext uri="{FF2B5EF4-FFF2-40B4-BE49-F238E27FC236}">
                  <a16:creationId xmlns:a16="http://schemas.microsoft.com/office/drawing/2014/main" id="{A413C053-C9C1-4E6A-B009-C4B4DDAB90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49842"/>
              <a:ext cx="10334625" cy="6322075"/>
            </a:xfrm>
            <a:custGeom>
              <a:avLst/>
              <a:gdLst>
                <a:gd name="T0" fmla="*/ 1873 w 2171"/>
                <a:gd name="T1" fmla="*/ 1326 h 1326"/>
                <a:gd name="T2" fmla="*/ 1609 w 2171"/>
                <a:gd name="T3" fmla="*/ 473 h 1326"/>
                <a:gd name="T4" fmla="*/ 880 w 2171"/>
                <a:gd name="T5" fmla="*/ 63 h 1326"/>
                <a:gd name="T6" fmla="*/ 0 w 2171"/>
                <a:gd name="T7" fmla="*/ 423 h 1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9">
              <a:extLst>
                <a:ext uri="{FF2B5EF4-FFF2-40B4-BE49-F238E27FC236}">
                  <a16:creationId xmlns:a16="http://schemas.microsoft.com/office/drawing/2014/main" id="{E5AE5B33-92CA-42D0-B84A-7AFE673ABE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6186246"/>
              <a:ext cx="504825" cy="681527"/>
            </a:xfrm>
            <a:custGeom>
              <a:avLst/>
              <a:gdLst>
                <a:gd name="T0" fmla="*/ 0 w 106"/>
                <a:gd name="T1" fmla="*/ 0 h 143"/>
                <a:gd name="T2" fmla="*/ 106 w 106"/>
                <a:gd name="T3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0">
              <a:extLst>
                <a:ext uri="{FF2B5EF4-FFF2-40B4-BE49-F238E27FC236}">
                  <a16:creationId xmlns:a16="http://schemas.microsoft.com/office/drawing/2014/main" id="{C9CFEC47-604F-4921-8C95-501EDBD8440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-51881"/>
              <a:ext cx="11091863" cy="6923796"/>
            </a:xfrm>
            <a:custGeom>
              <a:avLst/>
              <a:gdLst>
                <a:gd name="T0" fmla="*/ 2046 w 2330"/>
                <a:gd name="T1" fmla="*/ 1452 h 1452"/>
                <a:gd name="T2" fmla="*/ 1813 w 2330"/>
                <a:gd name="T3" fmla="*/ 601 h 1452"/>
                <a:gd name="T4" fmla="*/ 956 w 2330"/>
                <a:gd name="T5" fmla="*/ 97 h 1452"/>
                <a:gd name="T6" fmla="*/ 0 w 2330"/>
                <a:gd name="T7" fmla="*/ 366 h 1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1">
              <a:extLst>
                <a:ext uri="{FF2B5EF4-FFF2-40B4-BE49-F238E27FC236}">
                  <a16:creationId xmlns:a16="http://schemas.microsoft.com/office/drawing/2014/main" id="{27449E73-1609-4FCE-B4A0-7C4BA7E1F5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426601" y="5579"/>
              <a:ext cx="5788025" cy="6847184"/>
            </a:xfrm>
            <a:custGeom>
              <a:avLst/>
              <a:gdLst>
                <a:gd name="T0" fmla="*/ 1094 w 1216"/>
                <a:gd name="T1" fmla="*/ 1436 h 1436"/>
                <a:gd name="T2" fmla="*/ 709 w 1216"/>
                <a:gd name="T3" fmla="*/ 551 h 1436"/>
                <a:gd name="T4" fmla="*/ 0 w 1216"/>
                <a:gd name="T5" fmla="*/ 0 h 1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2">
              <a:extLst>
                <a:ext uri="{FF2B5EF4-FFF2-40B4-BE49-F238E27FC236}">
                  <a16:creationId xmlns:a16="http://schemas.microsoft.com/office/drawing/2014/main" id="{212DE114-EF7D-4E44-B0AA-C84E525E94E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1057275" cy="614491"/>
            </a:xfrm>
            <a:custGeom>
              <a:avLst/>
              <a:gdLst>
                <a:gd name="T0" fmla="*/ 222 w 222"/>
                <a:gd name="T1" fmla="*/ 0 h 129"/>
                <a:gd name="T2" fmla="*/ 0 w 222"/>
                <a:gd name="T3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3">
              <a:extLst>
                <a:ext uri="{FF2B5EF4-FFF2-40B4-BE49-F238E27FC236}">
                  <a16:creationId xmlns:a16="http://schemas.microsoft.com/office/drawing/2014/main" id="{7368FDEB-E7AA-4C77-B71A-98163A46694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21889" y="5579"/>
              <a:ext cx="5588000" cy="6866337"/>
            </a:xfrm>
            <a:custGeom>
              <a:avLst/>
              <a:gdLst>
                <a:gd name="T0" fmla="*/ 1067 w 1174"/>
                <a:gd name="T1" fmla="*/ 1440 h 1440"/>
                <a:gd name="T2" fmla="*/ 698 w 1174"/>
                <a:gd name="T3" fmla="*/ 577 h 1440"/>
                <a:gd name="T4" fmla="*/ 0 w 1174"/>
                <a:gd name="T5" fmla="*/ 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4">
              <a:extLst>
                <a:ext uri="{FF2B5EF4-FFF2-40B4-BE49-F238E27FC236}">
                  <a16:creationId xmlns:a16="http://schemas.microsoft.com/office/drawing/2014/main" id="{A0649E67-96B5-4930-98AF-82AC946092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790"/>
              <a:ext cx="595313" cy="352734"/>
            </a:xfrm>
            <a:custGeom>
              <a:avLst/>
              <a:gdLst>
                <a:gd name="T0" fmla="*/ 125 w 125"/>
                <a:gd name="T1" fmla="*/ 0 h 74"/>
                <a:gd name="T2" fmla="*/ 0 w 125"/>
                <a:gd name="T3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5">
              <a:extLst>
                <a:ext uri="{FF2B5EF4-FFF2-40B4-BE49-F238E27FC236}">
                  <a16:creationId xmlns:a16="http://schemas.microsoft.com/office/drawing/2014/main" id="{926C88EF-A37D-44C3-934C-42AA5B5121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012389" y="5579"/>
              <a:ext cx="5497513" cy="6866337"/>
            </a:xfrm>
            <a:custGeom>
              <a:avLst/>
              <a:gdLst>
                <a:gd name="T0" fmla="*/ 1056 w 1155"/>
                <a:gd name="T1" fmla="*/ 1440 h 1440"/>
                <a:gd name="T2" fmla="*/ 686 w 1155"/>
                <a:gd name="T3" fmla="*/ 580 h 1440"/>
                <a:gd name="T4" fmla="*/ 0 w 1155"/>
                <a:gd name="T5" fmla="*/ 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6">
              <a:extLst>
                <a:ext uri="{FF2B5EF4-FFF2-40B4-BE49-F238E27FC236}">
                  <a16:creationId xmlns:a16="http://schemas.microsoft.com/office/drawing/2014/main" id="{C0442B81-6DBB-491C-B230-2467852269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357188" cy="213875"/>
            </a:xfrm>
            <a:custGeom>
              <a:avLst/>
              <a:gdLst>
                <a:gd name="T0" fmla="*/ 75 w 75"/>
                <a:gd name="T1" fmla="*/ 0 h 45"/>
                <a:gd name="T2" fmla="*/ 0 w 75"/>
                <a:gd name="T3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7">
              <a:extLst>
                <a:ext uri="{FF2B5EF4-FFF2-40B4-BE49-F238E27FC236}">
                  <a16:creationId xmlns:a16="http://schemas.microsoft.com/office/drawing/2014/main" id="{93426BCC-D22C-403C-8DCC-D90D2298D8D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210826" y="790"/>
              <a:ext cx="5522913" cy="6871126"/>
            </a:xfrm>
            <a:custGeom>
              <a:avLst/>
              <a:gdLst>
                <a:gd name="T0" fmla="*/ 1053 w 1160"/>
                <a:gd name="T1" fmla="*/ 1441 h 1441"/>
                <a:gd name="T2" fmla="*/ 705 w 1160"/>
                <a:gd name="T3" fmla="*/ 599 h 1441"/>
                <a:gd name="T4" fmla="*/ 0 w 1160"/>
                <a:gd name="T5" fmla="*/ 0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8">
              <a:extLst>
                <a:ext uri="{FF2B5EF4-FFF2-40B4-BE49-F238E27FC236}">
                  <a16:creationId xmlns:a16="http://schemas.microsoft.com/office/drawing/2014/main" id="{267F8A8D-44CE-4AF4-9157-8A83CC4621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63239" y="5579"/>
              <a:ext cx="5413375" cy="6866337"/>
            </a:xfrm>
            <a:custGeom>
              <a:avLst/>
              <a:gdLst>
                <a:gd name="T0" fmla="*/ 1040 w 1137"/>
                <a:gd name="T1" fmla="*/ 1440 h 1440"/>
                <a:gd name="T2" fmla="*/ 698 w 1137"/>
                <a:gd name="T3" fmla="*/ 611 h 1440"/>
                <a:gd name="T4" fmla="*/ 0 w 1137"/>
                <a:gd name="T5" fmla="*/ 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9">
              <a:extLst>
                <a:ext uri="{FF2B5EF4-FFF2-40B4-BE49-F238E27FC236}">
                  <a16:creationId xmlns:a16="http://schemas.microsoft.com/office/drawing/2014/main" id="{4A8C909B-F38A-40E8-AFDA-DC78B0861AB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877576" y="5579"/>
              <a:ext cx="5037138" cy="6861550"/>
            </a:xfrm>
            <a:custGeom>
              <a:avLst/>
              <a:gdLst>
                <a:gd name="T0" fmla="*/ 1011 w 1058"/>
                <a:gd name="T1" fmla="*/ 1439 h 1439"/>
                <a:gd name="T2" fmla="*/ 648 w 1058"/>
                <a:gd name="T3" fmla="*/ 617 h 1439"/>
                <a:gd name="T4" fmla="*/ 0 w 1058"/>
                <a:gd name="T5" fmla="*/ 0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0">
              <a:extLst>
                <a:ext uri="{FF2B5EF4-FFF2-40B4-BE49-F238E27FC236}">
                  <a16:creationId xmlns:a16="http://schemas.microsoft.com/office/drawing/2014/main" id="{F1979438-48F8-498A-9404-803B48B99F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768289" y="5579"/>
              <a:ext cx="3417888" cy="2742066"/>
            </a:xfrm>
            <a:custGeom>
              <a:avLst/>
              <a:gdLst>
                <a:gd name="T0" fmla="*/ 718 w 718"/>
                <a:gd name="T1" fmla="*/ 575 h 575"/>
                <a:gd name="T2" fmla="*/ 0 w 718"/>
                <a:gd name="T3" fmla="*/ 0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1">
              <a:extLst>
                <a:ext uri="{FF2B5EF4-FFF2-40B4-BE49-F238E27FC236}">
                  <a16:creationId xmlns:a16="http://schemas.microsoft.com/office/drawing/2014/main" id="{43C1135D-3BE6-4AA0-9092-DA224D3614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235014" y="10367"/>
              <a:ext cx="2951163" cy="2555325"/>
            </a:xfrm>
            <a:custGeom>
              <a:avLst/>
              <a:gdLst>
                <a:gd name="T0" fmla="*/ 620 w 620"/>
                <a:gd name="T1" fmla="*/ 536 h 536"/>
                <a:gd name="T2" fmla="*/ 0 w 620"/>
                <a:gd name="T3" fmla="*/ 0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2">
              <a:extLst>
                <a:ext uri="{FF2B5EF4-FFF2-40B4-BE49-F238E27FC236}">
                  <a16:creationId xmlns:a16="http://schemas.microsoft.com/office/drawing/2014/main" id="{F3056CE6-A290-4B53-A183-2F813443C62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20826" y="5579"/>
              <a:ext cx="2165350" cy="1358265"/>
            </a:xfrm>
            <a:custGeom>
              <a:avLst/>
              <a:gdLst>
                <a:gd name="T0" fmla="*/ 0 w 455"/>
                <a:gd name="T1" fmla="*/ 0 h 285"/>
                <a:gd name="T2" fmla="*/ 455 w 455"/>
                <a:gd name="T3" fmla="*/ 285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3">
              <a:extLst>
                <a:ext uri="{FF2B5EF4-FFF2-40B4-BE49-F238E27FC236}">
                  <a16:creationId xmlns:a16="http://schemas.microsoft.com/office/drawing/2014/main" id="{336073A9-4BB3-4518-95E4-42138439A0D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90826" y="5579"/>
              <a:ext cx="895350" cy="534687"/>
            </a:xfrm>
            <a:custGeom>
              <a:avLst/>
              <a:gdLst>
                <a:gd name="T0" fmla="*/ 0 w 188"/>
                <a:gd name="T1" fmla="*/ 0 h 112"/>
                <a:gd name="T2" fmla="*/ 188 w 188"/>
                <a:gd name="T3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7" name="Rectangle 36">
            <a:extLst>
              <a:ext uri="{FF2B5EF4-FFF2-40B4-BE49-F238E27FC236}">
                <a16:creationId xmlns:a16="http://schemas.microsoft.com/office/drawing/2014/main" id="{28981D50-41EB-47B6-A74B-B4590663DC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2010" y="-6706"/>
            <a:ext cx="9146010" cy="4127711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SOLVO">
            <a:extLst>
              <a:ext uri="{FF2B5EF4-FFF2-40B4-BE49-F238E27FC236}">
                <a16:creationId xmlns:a16="http://schemas.microsoft.com/office/drawing/2014/main" id="{9F4510D0-8321-4242-B1C8-80951AA7678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85"/>
          <a:stretch/>
        </p:blipFill>
        <p:spPr bwMode="auto">
          <a:xfrm>
            <a:off x="239234" y="697181"/>
            <a:ext cx="8664736" cy="2726557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9" name="Group 38">
            <a:extLst>
              <a:ext uri="{FF2B5EF4-FFF2-40B4-BE49-F238E27FC236}">
                <a16:creationId xmlns:a16="http://schemas.microsoft.com/office/drawing/2014/main" id="{206AD6B3-B348-4CE7-AFAD-F882E7795F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4206292"/>
            <a:ext cx="9144574" cy="1771275"/>
            <a:chOff x="1" y="3893141"/>
            <a:chExt cx="12192755" cy="1771275"/>
          </a:xfrm>
        </p:grpSpPr>
        <p:sp>
          <p:nvSpPr>
            <p:cNvPr id="40" name="Isosceles Triangle 39">
              <a:extLst>
                <a:ext uri="{FF2B5EF4-FFF2-40B4-BE49-F238E27FC236}">
                  <a16:creationId xmlns:a16="http://schemas.microsoft.com/office/drawing/2014/main" id="{513F5A56-3C10-4EB6-A41F-B2387E13BD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49931031-0A9A-4132-A62C-407AFAC3F4A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" y="3893141"/>
              <a:ext cx="12192755" cy="142021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262986" y="4293388"/>
            <a:ext cx="6625241" cy="727748"/>
          </a:xfrm>
        </p:spPr>
        <p:txBody>
          <a:bodyPr>
            <a:normAutofit/>
          </a:bodyPr>
          <a:lstStyle/>
          <a:p>
            <a:r>
              <a:rPr lang="es-PE" sz="3500"/>
              <a:t>SOLVO SAC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262987" y="5021137"/>
            <a:ext cx="6625240" cy="522636"/>
          </a:xfrm>
        </p:spPr>
        <p:txBody>
          <a:bodyPr>
            <a:normAutofit/>
          </a:bodyPr>
          <a:lstStyle/>
          <a:p>
            <a:r>
              <a:rPr lang="es-PE" sz="1400"/>
              <a:t>GIANFRANCO BARRUETTO</a:t>
            </a:r>
          </a:p>
        </p:txBody>
      </p:sp>
    </p:spTree>
    <p:extLst>
      <p:ext uri="{BB962C8B-B14F-4D97-AF65-F5344CB8AC3E}">
        <p14:creationId xmlns:p14="http://schemas.microsoft.com/office/powerpoint/2010/main" val="27011625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40F2DE27-1297-4129-8109-8A8F621F60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377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E3576CE-E327-4733-A289-BEFB35F754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13134" y="0"/>
            <a:ext cx="9438087" cy="6853238"/>
            <a:chOff x="-417513" y="0"/>
            <a:chExt cx="12584114" cy="6853238"/>
          </a:xfrm>
        </p:grpSpPr>
        <p:sp>
          <p:nvSpPr>
            <p:cNvPr id="12" name="Freeform 5">
              <a:extLst>
                <a:ext uri="{FF2B5EF4-FFF2-40B4-BE49-F238E27FC236}">
                  <a16:creationId xmlns:a16="http://schemas.microsoft.com/office/drawing/2014/main" id="{EF2E2475-8B34-4000-B8B4-D1C0480EAC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>
                <a:gd name="T0" fmla="*/ 813 w 813"/>
                <a:gd name="T1" fmla="*/ 0 h 1440"/>
                <a:gd name="T2" fmla="*/ 435 w 813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6">
              <a:extLst>
                <a:ext uri="{FF2B5EF4-FFF2-40B4-BE49-F238E27FC236}">
                  <a16:creationId xmlns:a16="http://schemas.microsoft.com/office/drawing/2014/main" id="{AFF0158B-67CA-4E5D-82E9-032946005C8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>
                <a:gd name="T0" fmla="*/ 324 w 324"/>
                <a:gd name="T1" fmla="*/ 117 h 117"/>
                <a:gd name="T2" fmla="*/ 0 w 324"/>
                <a:gd name="T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7">
              <a:extLst>
                <a:ext uri="{FF2B5EF4-FFF2-40B4-BE49-F238E27FC236}">
                  <a16:creationId xmlns:a16="http://schemas.microsoft.com/office/drawing/2014/main" id="{E791B238-571A-4C82-9B16-63D94A891B8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>
                <a:gd name="T0" fmla="*/ 0 w 404"/>
                <a:gd name="T1" fmla="*/ 385 h 385"/>
                <a:gd name="T2" fmla="*/ 404 w 404"/>
                <a:gd name="T3" fmla="*/ 0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70F10DD1-A998-4B23-8C15-31B7FD35E9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>
                <a:gd name="T0" fmla="*/ 774 w 774"/>
                <a:gd name="T1" fmla="*/ 0 h 1440"/>
                <a:gd name="T2" fmla="*/ 411 w 774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AE6BBC61-DC1C-44DA-9B00-6F69CE21D8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>
                <a:gd name="T0" fmla="*/ 203 w 203"/>
                <a:gd name="T1" fmla="*/ 77 h 77"/>
                <a:gd name="T2" fmla="*/ 0 w 203"/>
                <a:gd name="T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906CAA79-7669-426E-AB78-3E141D4751E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>
                <a:gd name="T0" fmla="*/ 0 w 351"/>
                <a:gd name="T1" fmla="*/ 332 h 332"/>
                <a:gd name="T2" fmla="*/ 351 w 351"/>
                <a:gd name="T3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DA6EE275-29A0-4962-AFA6-FAD32DF50FD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>
                <a:gd name="T0" fmla="*/ 762 w 762"/>
                <a:gd name="T1" fmla="*/ 0 h 1440"/>
                <a:gd name="T2" fmla="*/ 403 w 762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2274EE13-0D62-4489-9B61-C616736FA18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>
                <a:gd name="T0" fmla="*/ 140 w 140"/>
                <a:gd name="T1" fmla="*/ 54 h 54"/>
                <a:gd name="T2" fmla="*/ 0 w 140"/>
                <a:gd name="T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3">
              <a:extLst>
                <a:ext uri="{FF2B5EF4-FFF2-40B4-BE49-F238E27FC236}">
                  <a16:creationId xmlns:a16="http://schemas.microsoft.com/office/drawing/2014/main" id="{471730B6-C7FB-45ED-BCC5-40FD45BF26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>
                <a:gd name="T0" fmla="*/ 0 w 321"/>
                <a:gd name="T1" fmla="*/ 302 h 302"/>
                <a:gd name="T2" fmla="*/ 321 w 321"/>
                <a:gd name="T3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4">
              <a:extLst>
                <a:ext uri="{FF2B5EF4-FFF2-40B4-BE49-F238E27FC236}">
                  <a16:creationId xmlns:a16="http://schemas.microsoft.com/office/drawing/2014/main" id="{D6FE80FB-C4EF-4D79-9559-D63549F146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>
                <a:gd name="T0" fmla="*/ 683 w 683"/>
                <a:gd name="T1" fmla="*/ 0 h 1440"/>
                <a:gd name="T2" fmla="*/ 355 w 683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5">
              <a:extLst>
                <a:ext uri="{FF2B5EF4-FFF2-40B4-BE49-F238E27FC236}">
                  <a16:creationId xmlns:a16="http://schemas.microsoft.com/office/drawing/2014/main" id="{C9CBAF19-21AE-40E8-8965-D5E6042F25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>
                <a:gd name="T0" fmla="*/ 0 w 287"/>
                <a:gd name="T1" fmla="*/ 279 h 279"/>
                <a:gd name="T2" fmla="*/ 287 w 287"/>
                <a:gd name="T3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EBA99019-E134-4FD1-9B9C-5F2DCAAA981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>
                <a:gd name="T0" fmla="*/ 680 w 680"/>
                <a:gd name="T1" fmla="*/ 0 h 1440"/>
                <a:gd name="T2" fmla="*/ 337 w 68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00B654CA-DF8B-44BB-BF62-5B028D5222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>
                <a:gd name="T0" fmla="*/ 0 w 250"/>
                <a:gd name="T1" fmla="*/ 242 h 242"/>
                <a:gd name="T2" fmla="*/ 250 w 250"/>
                <a:gd name="T3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32411C03-987B-42CB-833D-E31A279010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>
                <a:gd name="T0" fmla="*/ 720 w 720"/>
                <a:gd name="T1" fmla="*/ 0 h 1440"/>
                <a:gd name="T2" fmla="*/ 362 w 72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5F9F126A-997B-4B39-8984-6563BA5D7F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>
                <a:gd name="T0" fmla="*/ 0 w 185"/>
                <a:gd name="T1" fmla="*/ 167 h 167"/>
                <a:gd name="T2" fmla="*/ 185 w 185"/>
                <a:gd name="T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49617DFE-E17F-4F67-9D22-C419793921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>
                <a:gd name="T0" fmla="*/ 572 w 572"/>
                <a:gd name="T1" fmla="*/ 0 h 1440"/>
                <a:gd name="T2" fmla="*/ 164 w 572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15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E5441641-3AA6-42CE-8E3B-D39246DDE44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>
                <a:gd name="T0" fmla="*/ 620 w 620"/>
                <a:gd name="T1" fmla="*/ 0 h 1440"/>
                <a:gd name="T2" fmla="*/ 186 w 62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6A578EBB-B60C-404B-B968-F9D46DC8BFD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>
                <a:gd name="T0" fmla="*/ 506 w 506"/>
                <a:gd name="T1" fmla="*/ 0 h 1440"/>
                <a:gd name="T2" fmla="*/ 171 w 506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6A6D1E40-DD2C-4558-954C-47EC7417E6A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>
                <a:gd name="T0" fmla="*/ 373 w 373"/>
                <a:gd name="T1" fmla="*/ 0 h 673"/>
                <a:gd name="T2" fmla="*/ 0 w 373"/>
                <a:gd name="T3" fmla="*/ 673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6C40FCAF-C578-4360-9094-9F66028B7B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>
                <a:gd name="T0" fmla="*/ 0 w 45"/>
                <a:gd name="T1" fmla="*/ 0 h 174"/>
                <a:gd name="T2" fmla="*/ 45 w 45"/>
                <a:gd name="T3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63EAC42D-DC17-4FCB-B8F4-6AFBDA29CF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>
                <a:gd name="T0" fmla="*/ 329 w 329"/>
                <a:gd name="T1" fmla="*/ 0 h 469"/>
                <a:gd name="T2" fmla="*/ 0 w 329"/>
                <a:gd name="T3" fmla="*/ 46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19465" y="798881"/>
            <a:ext cx="6505070" cy="1048945"/>
          </a:xfrm>
        </p:spPr>
        <p:txBody>
          <a:bodyPr>
            <a:normAutofit/>
          </a:bodyPr>
          <a:lstStyle/>
          <a:p>
            <a:r>
              <a:rPr lang="es-PE">
                <a:solidFill>
                  <a:schemeClr val="tx1"/>
                </a:solidFill>
              </a:rPr>
              <a:t>ÍNDICE</a:t>
            </a: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69772354"/>
              </p:ext>
            </p:extLst>
          </p:nvPr>
        </p:nvGraphicFramePr>
        <p:xfrm>
          <a:off x="605791" y="1990976"/>
          <a:ext cx="7932419" cy="41754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948765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Group 70">
            <a:extLst>
              <a:ext uri="{FF2B5EF4-FFF2-40B4-BE49-F238E27FC236}">
                <a16:creationId xmlns:a16="http://schemas.microsoft.com/office/drawing/2014/main" id="{2F6A5B50-E0D9-4D15-9263-30F3A5D172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13134" y="0"/>
            <a:ext cx="9438087" cy="6853238"/>
            <a:chOff x="-417513" y="0"/>
            <a:chExt cx="12584114" cy="6853238"/>
          </a:xfrm>
        </p:grpSpPr>
        <p:sp>
          <p:nvSpPr>
            <p:cNvPr id="72" name="Freeform 5">
              <a:extLst>
                <a:ext uri="{FF2B5EF4-FFF2-40B4-BE49-F238E27FC236}">
                  <a16:creationId xmlns:a16="http://schemas.microsoft.com/office/drawing/2014/main" id="{107127FB-E13A-4A11-9C04-42F292EC6D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3" name="Freeform 6">
              <a:extLst>
                <a:ext uri="{FF2B5EF4-FFF2-40B4-BE49-F238E27FC236}">
                  <a16:creationId xmlns:a16="http://schemas.microsoft.com/office/drawing/2014/main" id="{B7082904-8D4E-49CD-86E6-315A52A0150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4" name="Freeform 7">
              <a:extLst>
                <a:ext uri="{FF2B5EF4-FFF2-40B4-BE49-F238E27FC236}">
                  <a16:creationId xmlns:a16="http://schemas.microsoft.com/office/drawing/2014/main" id="{F8C749C0-2B75-49F8-9C06-CFDE03E755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5" name="Freeform 8">
              <a:extLst>
                <a:ext uri="{FF2B5EF4-FFF2-40B4-BE49-F238E27FC236}">
                  <a16:creationId xmlns:a16="http://schemas.microsoft.com/office/drawing/2014/main" id="{71C23F77-28FD-4E66-99B3-5D0AA56D66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6" name="Freeform 9">
              <a:extLst>
                <a:ext uri="{FF2B5EF4-FFF2-40B4-BE49-F238E27FC236}">
                  <a16:creationId xmlns:a16="http://schemas.microsoft.com/office/drawing/2014/main" id="{2D6E8D0A-C251-4EFF-BC77-260905C313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10">
              <a:extLst>
                <a:ext uri="{FF2B5EF4-FFF2-40B4-BE49-F238E27FC236}">
                  <a16:creationId xmlns:a16="http://schemas.microsoft.com/office/drawing/2014/main" id="{498A3662-EFEB-41C1-8757-D87A9A0DDE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11">
              <a:extLst>
                <a:ext uri="{FF2B5EF4-FFF2-40B4-BE49-F238E27FC236}">
                  <a16:creationId xmlns:a16="http://schemas.microsoft.com/office/drawing/2014/main" id="{F6A9501A-DA4E-458F-9695-D56456D1A1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12">
              <a:extLst>
                <a:ext uri="{FF2B5EF4-FFF2-40B4-BE49-F238E27FC236}">
                  <a16:creationId xmlns:a16="http://schemas.microsoft.com/office/drawing/2014/main" id="{69E06B3E-52F9-4408-91ED-929EDD193F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13">
              <a:extLst>
                <a:ext uri="{FF2B5EF4-FFF2-40B4-BE49-F238E27FC236}">
                  <a16:creationId xmlns:a16="http://schemas.microsoft.com/office/drawing/2014/main" id="{B1DC16CF-8A72-43DD-9627-8DC10D7EDC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4">
              <a:extLst>
                <a:ext uri="{FF2B5EF4-FFF2-40B4-BE49-F238E27FC236}">
                  <a16:creationId xmlns:a16="http://schemas.microsoft.com/office/drawing/2014/main" id="{0338C268-158D-4239-8757-F3F83EA5DF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5">
              <a:extLst>
                <a:ext uri="{FF2B5EF4-FFF2-40B4-BE49-F238E27FC236}">
                  <a16:creationId xmlns:a16="http://schemas.microsoft.com/office/drawing/2014/main" id="{D212B900-7F36-47C5-85D6-4850CF2B119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6">
              <a:extLst>
                <a:ext uri="{FF2B5EF4-FFF2-40B4-BE49-F238E27FC236}">
                  <a16:creationId xmlns:a16="http://schemas.microsoft.com/office/drawing/2014/main" id="{2D770B02-0C2D-47F5-B9F9-4E6E4B9A56A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7">
              <a:extLst>
                <a:ext uri="{FF2B5EF4-FFF2-40B4-BE49-F238E27FC236}">
                  <a16:creationId xmlns:a16="http://schemas.microsoft.com/office/drawing/2014/main" id="{9AABB9FD-D69F-44ED-9E2D-AB81EB7E9E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8">
              <a:extLst>
                <a:ext uri="{FF2B5EF4-FFF2-40B4-BE49-F238E27FC236}">
                  <a16:creationId xmlns:a16="http://schemas.microsoft.com/office/drawing/2014/main" id="{418BC4F2-3D12-49E0-88B1-D8A02AE3721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9">
              <a:extLst>
                <a:ext uri="{FF2B5EF4-FFF2-40B4-BE49-F238E27FC236}">
                  <a16:creationId xmlns:a16="http://schemas.microsoft.com/office/drawing/2014/main" id="{18855281-FB7D-47CA-B7C1-B189B205AD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20">
              <a:extLst>
                <a:ext uri="{FF2B5EF4-FFF2-40B4-BE49-F238E27FC236}">
                  <a16:creationId xmlns:a16="http://schemas.microsoft.com/office/drawing/2014/main" id="{CA8BE106-EAA7-47BD-BA46-AEEAA54668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21">
              <a:extLst>
                <a:ext uri="{FF2B5EF4-FFF2-40B4-BE49-F238E27FC236}">
                  <a16:creationId xmlns:a16="http://schemas.microsoft.com/office/drawing/2014/main" id="{9D27EC94-6277-4F7F-B6B4-C0802D1882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22">
              <a:extLst>
                <a:ext uri="{FF2B5EF4-FFF2-40B4-BE49-F238E27FC236}">
                  <a16:creationId xmlns:a16="http://schemas.microsoft.com/office/drawing/2014/main" id="{936B5E29-8BAE-40DD-B11E-05CBE9C7210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23">
              <a:extLst>
                <a:ext uri="{FF2B5EF4-FFF2-40B4-BE49-F238E27FC236}">
                  <a16:creationId xmlns:a16="http://schemas.microsoft.com/office/drawing/2014/main" id="{C42FFF6D-4302-41B7-AE4C-30D1939547D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4">
              <a:extLst>
                <a:ext uri="{FF2B5EF4-FFF2-40B4-BE49-F238E27FC236}">
                  <a16:creationId xmlns:a16="http://schemas.microsoft.com/office/drawing/2014/main" id="{2976582E-0954-4513-A44F-042B316ECED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5">
              <a:extLst>
                <a:ext uri="{FF2B5EF4-FFF2-40B4-BE49-F238E27FC236}">
                  <a16:creationId xmlns:a16="http://schemas.microsoft.com/office/drawing/2014/main" id="{C38B8BA8-97A4-45CD-ADDC-567C3DB54AA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615C0717-87F6-42AC-A435-7B1D643BA0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00108" y="1699589"/>
            <a:ext cx="2755857" cy="3470421"/>
            <a:chOff x="697883" y="1816768"/>
            <a:chExt cx="3674476" cy="3470421"/>
          </a:xfrm>
        </p:grpSpPr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2A02AC5C-CEBA-4968-A829-3F1EEDCCF01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6" name="Isosceles Triangle 22">
              <a:extLst>
                <a:ext uri="{FF2B5EF4-FFF2-40B4-BE49-F238E27FC236}">
                  <a16:creationId xmlns:a16="http://schemas.microsoft.com/office/drawing/2014/main" id="{E16E45FC-1614-41EA-9012-4FE0307C9B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7" name="Rectangle 96">
              <a:extLst>
                <a:ext uri="{FF2B5EF4-FFF2-40B4-BE49-F238E27FC236}">
                  <a16:creationId xmlns:a16="http://schemas.microsoft.com/office/drawing/2014/main" id="{233AF14F-0808-4EC6-894C-34E7ACB045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 useBgFill="1">
        <p:nvSpPr>
          <p:cNvPr id="99" name="Rectangle 98">
            <a:extLst>
              <a:ext uri="{FF2B5EF4-FFF2-40B4-BE49-F238E27FC236}">
                <a16:creationId xmlns:a16="http://schemas.microsoft.com/office/drawing/2014/main" id="{33ED53A9-E0AE-4C9A-8D95-9120E1AB87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377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0E7936F7-2EEB-44CF-AE89-4E74D64343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13134" y="0"/>
            <a:ext cx="9438087" cy="6853238"/>
            <a:chOff x="-417513" y="0"/>
            <a:chExt cx="12584114" cy="6853238"/>
          </a:xfrm>
        </p:grpSpPr>
        <p:sp>
          <p:nvSpPr>
            <p:cNvPr id="102" name="Freeform 5">
              <a:extLst>
                <a:ext uri="{FF2B5EF4-FFF2-40B4-BE49-F238E27FC236}">
                  <a16:creationId xmlns:a16="http://schemas.microsoft.com/office/drawing/2014/main" id="{3FDE4F16-E46C-40AF-BD9F-9282EE2B62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>
                <a:gd name="T0" fmla="*/ 813 w 813"/>
                <a:gd name="T1" fmla="*/ 0 h 1440"/>
                <a:gd name="T2" fmla="*/ 435 w 813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6">
              <a:extLst>
                <a:ext uri="{FF2B5EF4-FFF2-40B4-BE49-F238E27FC236}">
                  <a16:creationId xmlns:a16="http://schemas.microsoft.com/office/drawing/2014/main" id="{C5AC2D65-6735-4838-963B-5FF63724A8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>
                <a:gd name="T0" fmla="*/ 324 w 324"/>
                <a:gd name="T1" fmla="*/ 117 h 117"/>
                <a:gd name="T2" fmla="*/ 0 w 324"/>
                <a:gd name="T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7">
              <a:extLst>
                <a:ext uri="{FF2B5EF4-FFF2-40B4-BE49-F238E27FC236}">
                  <a16:creationId xmlns:a16="http://schemas.microsoft.com/office/drawing/2014/main" id="{EDDB5E48-E22D-45AE-B385-498A98F638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>
                <a:gd name="T0" fmla="*/ 0 w 404"/>
                <a:gd name="T1" fmla="*/ 385 h 385"/>
                <a:gd name="T2" fmla="*/ 404 w 404"/>
                <a:gd name="T3" fmla="*/ 0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8">
              <a:extLst>
                <a:ext uri="{FF2B5EF4-FFF2-40B4-BE49-F238E27FC236}">
                  <a16:creationId xmlns:a16="http://schemas.microsoft.com/office/drawing/2014/main" id="{9F85C77A-0AAE-4B69-B0D0-12C86322FD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>
                <a:gd name="T0" fmla="*/ 774 w 774"/>
                <a:gd name="T1" fmla="*/ 0 h 1440"/>
                <a:gd name="T2" fmla="*/ 411 w 774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9">
              <a:extLst>
                <a:ext uri="{FF2B5EF4-FFF2-40B4-BE49-F238E27FC236}">
                  <a16:creationId xmlns:a16="http://schemas.microsoft.com/office/drawing/2014/main" id="{2321B5DF-86E1-42C0-A4EE-B3A84DCB2D0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>
                <a:gd name="T0" fmla="*/ 203 w 203"/>
                <a:gd name="T1" fmla="*/ 77 h 77"/>
                <a:gd name="T2" fmla="*/ 0 w 203"/>
                <a:gd name="T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10">
              <a:extLst>
                <a:ext uri="{FF2B5EF4-FFF2-40B4-BE49-F238E27FC236}">
                  <a16:creationId xmlns:a16="http://schemas.microsoft.com/office/drawing/2014/main" id="{104F4C02-4731-4652-9071-57C5C7B9C9D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>
                <a:gd name="T0" fmla="*/ 0 w 351"/>
                <a:gd name="T1" fmla="*/ 332 h 332"/>
                <a:gd name="T2" fmla="*/ 351 w 351"/>
                <a:gd name="T3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11">
              <a:extLst>
                <a:ext uri="{FF2B5EF4-FFF2-40B4-BE49-F238E27FC236}">
                  <a16:creationId xmlns:a16="http://schemas.microsoft.com/office/drawing/2014/main" id="{884A3D52-E608-474B-B8D4-3E250CC9C6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>
                <a:gd name="T0" fmla="*/ 762 w 762"/>
                <a:gd name="T1" fmla="*/ 0 h 1440"/>
                <a:gd name="T2" fmla="*/ 403 w 762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12">
              <a:extLst>
                <a:ext uri="{FF2B5EF4-FFF2-40B4-BE49-F238E27FC236}">
                  <a16:creationId xmlns:a16="http://schemas.microsoft.com/office/drawing/2014/main" id="{61A0182A-2D8B-4B61-AB8C-2AB835A5983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>
                <a:gd name="T0" fmla="*/ 140 w 140"/>
                <a:gd name="T1" fmla="*/ 54 h 54"/>
                <a:gd name="T2" fmla="*/ 0 w 140"/>
                <a:gd name="T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13">
              <a:extLst>
                <a:ext uri="{FF2B5EF4-FFF2-40B4-BE49-F238E27FC236}">
                  <a16:creationId xmlns:a16="http://schemas.microsoft.com/office/drawing/2014/main" id="{2105BF0F-383A-450B-8BEE-44C45781E6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>
                <a:gd name="T0" fmla="*/ 0 w 321"/>
                <a:gd name="T1" fmla="*/ 302 h 302"/>
                <a:gd name="T2" fmla="*/ 321 w 321"/>
                <a:gd name="T3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14">
              <a:extLst>
                <a:ext uri="{FF2B5EF4-FFF2-40B4-BE49-F238E27FC236}">
                  <a16:creationId xmlns:a16="http://schemas.microsoft.com/office/drawing/2014/main" id="{F30D4287-5E89-4BBA-81DD-C4725BDC96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>
                <a:gd name="T0" fmla="*/ 683 w 683"/>
                <a:gd name="T1" fmla="*/ 0 h 1440"/>
                <a:gd name="T2" fmla="*/ 355 w 683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15">
              <a:extLst>
                <a:ext uri="{FF2B5EF4-FFF2-40B4-BE49-F238E27FC236}">
                  <a16:creationId xmlns:a16="http://schemas.microsoft.com/office/drawing/2014/main" id="{CDC302B8-98A4-4372-A811-0BF4AFB9AB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>
                <a:gd name="T0" fmla="*/ 0 w 287"/>
                <a:gd name="T1" fmla="*/ 279 h 279"/>
                <a:gd name="T2" fmla="*/ 287 w 287"/>
                <a:gd name="T3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16">
              <a:extLst>
                <a:ext uri="{FF2B5EF4-FFF2-40B4-BE49-F238E27FC236}">
                  <a16:creationId xmlns:a16="http://schemas.microsoft.com/office/drawing/2014/main" id="{7EBEE9E4-63CC-4C57-9252-9563C12658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>
                <a:gd name="T0" fmla="*/ 680 w 680"/>
                <a:gd name="T1" fmla="*/ 0 h 1440"/>
                <a:gd name="T2" fmla="*/ 337 w 68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17">
              <a:extLst>
                <a:ext uri="{FF2B5EF4-FFF2-40B4-BE49-F238E27FC236}">
                  <a16:creationId xmlns:a16="http://schemas.microsoft.com/office/drawing/2014/main" id="{31758843-7AE4-4211-8B1E-DF526BCA93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>
                <a:gd name="T0" fmla="*/ 0 w 250"/>
                <a:gd name="T1" fmla="*/ 242 h 242"/>
                <a:gd name="T2" fmla="*/ 250 w 250"/>
                <a:gd name="T3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18">
              <a:extLst>
                <a:ext uri="{FF2B5EF4-FFF2-40B4-BE49-F238E27FC236}">
                  <a16:creationId xmlns:a16="http://schemas.microsoft.com/office/drawing/2014/main" id="{C39E8AF7-AEF7-4D40-9252-72CD83AFDC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>
                <a:gd name="T0" fmla="*/ 720 w 720"/>
                <a:gd name="T1" fmla="*/ 0 h 1440"/>
                <a:gd name="T2" fmla="*/ 362 w 72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19">
              <a:extLst>
                <a:ext uri="{FF2B5EF4-FFF2-40B4-BE49-F238E27FC236}">
                  <a16:creationId xmlns:a16="http://schemas.microsoft.com/office/drawing/2014/main" id="{3398A6A5-C9A1-44FF-AAD9-C26BC4558D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>
                <a:gd name="T0" fmla="*/ 0 w 185"/>
                <a:gd name="T1" fmla="*/ 167 h 167"/>
                <a:gd name="T2" fmla="*/ 185 w 185"/>
                <a:gd name="T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20">
              <a:extLst>
                <a:ext uri="{FF2B5EF4-FFF2-40B4-BE49-F238E27FC236}">
                  <a16:creationId xmlns:a16="http://schemas.microsoft.com/office/drawing/2014/main" id="{A323402F-F270-434E-84E1-EB6B811519F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>
                <a:gd name="T0" fmla="*/ 572 w 572"/>
                <a:gd name="T1" fmla="*/ 0 h 1440"/>
                <a:gd name="T2" fmla="*/ 164 w 572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21">
              <a:extLst>
                <a:ext uri="{FF2B5EF4-FFF2-40B4-BE49-F238E27FC236}">
                  <a16:creationId xmlns:a16="http://schemas.microsoft.com/office/drawing/2014/main" id="{06A02DDE-2486-412B-B5B3-030B3845FE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>
                <a:gd name="T0" fmla="*/ 620 w 620"/>
                <a:gd name="T1" fmla="*/ 0 h 1440"/>
                <a:gd name="T2" fmla="*/ 186 w 62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22">
              <a:extLst>
                <a:ext uri="{FF2B5EF4-FFF2-40B4-BE49-F238E27FC236}">
                  <a16:creationId xmlns:a16="http://schemas.microsoft.com/office/drawing/2014/main" id="{7EFE3A99-296D-47EA-8E9F-BD7BCEEFC2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>
                <a:gd name="T0" fmla="*/ 506 w 506"/>
                <a:gd name="T1" fmla="*/ 0 h 1440"/>
                <a:gd name="T2" fmla="*/ 171 w 506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23">
              <a:extLst>
                <a:ext uri="{FF2B5EF4-FFF2-40B4-BE49-F238E27FC236}">
                  <a16:creationId xmlns:a16="http://schemas.microsoft.com/office/drawing/2014/main" id="{B4AFCABE-801F-40A5-80C1-66EA2C963E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>
                <a:gd name="T0" fmla="*/ 373 w 373"/>
                <a:gd name="T1" fmla="*/ 0 h 673"/>
                <a:gd name="T2" fmla="*/ 0 w 373"/>
                <a:gd name="T3" fmla="*/ 673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24">
              <a:extLst>
                <a:ext uri="{FF2B5EF4-FFF2-40B4-BE49-F238E27FC236}">
                  <a16:creationId xmlns:a16="http://schemas.microsoft.com/office/drawing/2014/main" id="{1D550208-E2AB-49C2-B4D4-196E3F298C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>
                <a:gd name="T0" fmla="*/ 0 w 45"/>
                <a:gd name="T1" fmla="*/ 0 h 174"/>
                <a:gd name="T2" fmla="*/ 45 w 45"/>
                <a:gd name="T3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25">
              <a:extLst>
                <a:ext uri="{FF2B5EF4-FFF2-40B4-BE49-F238E27FC236}">
                  <a16:creationId xmlns:a16="http://schemas.microsoft.com/office/drawing/2014/main" id="{4CF10EF2-6FA1-440D-980C-03C1AA1F018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>
                <a:gd name="T0" fmla="*/ 329 w 329"/>
                <a:gd name="T1" fmla="*/ 0 h 469"/>
                <a:gd name="T2" fmla="*/ 0 w 329"/>
                <a:gd name="T3" fmla="*/ 46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7C5DBD5B-946C-4F80-8E86-F809FD9432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00108" y="1699589"/>
            <a:ext cx="2755857" cy="3470421"/>
            <a:chOff x="697883" y="1816768"/>
            <a:chExt cx="3674476" cy="3470421"/>
          </a:xfrm>
        </p:grpSpPr>
        <p:sp>
          <p:nvSpPr>
            <p:cNvPr id="125" name="Rectangle 124">
              <a:extLst>
                <a:ext uri="{FF2B5EF4-FFF2-40B4-BE49-F238E27FC236}">
                  <a16:creationId xmlns:a16="http://schemas.microsoft.com/office/drawing/2014/main" id="{B7068928-6E60-4F79-8187-59C9FC39E0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Isosceles Triangle 22">
              <a:extLst>
                <a:ext uri="{FF2B5EF4-FFF2-40B4-BE49-F238E27FC236}">
                  <a16:creationId xmlns:a16="http://schemas.microsoft.com/office/drawing/2014/main" id="{66211737-3E8E-4D74-A1EA-4D5DD8F8F4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Rectangle 126">
              <a:extLst>
                <a:ext uri="{FF2B5EF4-FFF2-40B4-BE49-F238E27FC236}">
                  <a16:creationId xmlns:a16="http://schemas.microsoft.com/office/drawing/2014/main" id="{275E2EB8-A313-47BE-AD22-0F248FAED5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66473" y="2358391"/>
            <a:ext cx="2624234" cy="2453676"/>
          </a:xfrm>
        </p:spPr>
        <p:txBody>
          <a:bodyPr vert="horz" lIns="228600" tIns="228600" rIns="228600" bIns="228600" rtlCol="0" anchor="ctr">
            <a:normAutofit/>
          </a:bodyPr>
          <a:lstStyle/>
          <a:p>
            <a:pPr defTabSz="914400"/>
            <a:r>
              <a:rPr lang="en-US" sz="4000" spc="-150">
                <a:solidFill>
                  <a:srgbClr val="FFFEFF"/>
                </a:solidFill>
              </a:rPr>
              <a:t>Qué es Solvo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3836085" y="797594"/>
            <a:ext cx="4714155" cy="2982051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-228600" defTabSz="914400"/>
            <a:r>
              <a:rPr lang="en-US" dirty="0"/>
              <a:t>Solvo es una </a:t>
            </a:r>
            <a:r>
              <a:rPr lang="en-US" dirty="0" err="1"/>
              <a:t>compañía</a:t>
            </a:r>
            <a:r>
              <a:rPr lang="en-US" dirty="0"/>
              <a:t> </a:t>
            </a:r>
            <a:r>
              <a:rPr lang="en-US" dirty="0" err="1"/>
              <a:t>internacional</a:t>
            </a:r>
            <a:r>
              <a:rPr lang="en-US" dirty="0"/>
              <a:t> que </a:t>
            </a:r>
            <a:r>
              <a:rPr lang="en-US" dirty="0" err="1"/>
              <a:t>aporta</a:t>
            </a:r>
            <a:r>
              <a:rPr lang="en-US" dirty="0"/>
              <a:t> </a:t>
            </a:r>
            <a:r>
              <a:rPr lang="en-US" dirty="0" err="1"/>
              <a:t>soluciones</a:t>
            </a:r>
            <a:r>
              <a:rPr lang="en-US" dirty="0"/>
              <a:t> </a:t>
            </a:r>
            <a:r>
              <a:rPr lang="en-US" dirty="0" err="1"/>
              <a:t>tecnológicas</a:t>
            </a:r>
            <a:r>
              <a:rPr lang="en-US" dirty="0"/>
              <a:t> </a:t>
            </a:r>
            <a:r>
              <a:rPr lang="en-US" dirty="0" err="1"/>
              <a:t>innovadoras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la </a:t>
            </a:r>
            <a:r>
              <a:rPr lang="en-US" dirty="0" err="1"/>
              <a:t>gestión</a:t>
            </a:r>
            <a:r>
              <a:rPr lang="en-US" dirty="0"/>
              <a:t> de </a:t>
            </a:r>
            <a:r>
              <a:rPr lang="en-US" dirty="0" err="1"/>
              <a:t>residuos</a:t>
            </a:r>
            <a:r>
              <a:rPr lang="en-US" dirty="0"/>
              <a:t> </a:t>
            </a:r>
            <a:r>
              <a:rPr lang="en-US" dirty="0" err="1"/>
              <a:t>industriales</a:t>
            </a:r>
            <a:r>
              <a:rPr lang="en-US" dirty="0"/>
              <a:t>, </a:t>
            </a:r>
            <a:r>
              <a:rPr lang="en-US" dirty="0" err="1"/>
              <a:t>teniendo</a:t>
            </a:r>
            <a:r>
              <a:rPr lang="en-US" dirty="0"/>
              <a:t> </a:t>
            </a:r>
            <a:r>
              <a:rPr lang="en-US" dirty="0" err="1"/>
              <a:t>muy</a:t>
            </a:r>
            <a:r>
              <a:rPr lang="en-US" dirty="0"/>
              <a:t> </a:t>
            </a:r>
            <a:r>
              <a:rPr lang="en-US" dirty="0" err="1"/>
              <a:t>presente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responsabilidad</a:t>
            </a:r>
            <a:r>
              <a:rPr lang="en-US" dirty="0"/>
              <a:t> para </a:t>
            </a:r>
            <a:r>
              <a:rPr lang="en-US" dirty="0" err="1"/>
              <a:t>contribuir</a:t>
            </a:r>
            <a:r>
              <a:rPr lang="en-US" dirty="0"/>
              <a:t> a </a:t>
            </a:r>
            <a:r>
              <a:rPr lang="en-US" dirty="0" err="1"/>
              <a:t>crear</a:t>
            </a:r>
            <a:r>
              <a:rPr lang="en-US" dirty="0"/>
              <a:t> un </a:t>
            </a:r>
            <a:r>
              <a:rPr lang="en-US" dirty="0" err="1"/>
              <a:t>mundo</a:t>
            </a:r>
            <a:r>
              <a:rPr lang="en-US" dirty="0"/>
              <a:t> </a:t>
            </a:r>
            <a:r>
              <a:rPr lang="en-US" dirty="0" err="1"/>
              <a:t>sostenible</a:t>
            </a:r>
            <a:r>
              <a:rPr lang="en-US" dirty="0"/>
              <a:t>.</a:t>
            </a:r>
          </a:p>
          <a:p>
            <a:pPr marL="0" indent="-228600" defTabSz="914400"/>
            <a:r>
              <a:rPr lang="en-US" b="1" dirty="0" err="1"/>
              <a:t>Visita</a:t>
            </a:r>
            <a:r>
              <a:rPr lang="en-US" b="1" dirty="0"/>
              <a:t> </a:t>
            </a:r>
            <a:r>
              <a:rPr lang="en-US" b="1" dirty="0" err="1"/>
              <a:t>nuestra</a:t>
            </a:r>
            <a:r>
              <a:rPr lang="en-US" b="1" dirty="0"/>
              <a:t> web </a:t>
            </a:r>
            <a:r>
              <a:rPr lang="en-US" b="1" dirty="0" err="1"/>
              <a:t>haciendo</a:t>
            </a:r>
            <a:r>
              <a:rPr lang="en-US" b="1" dirty="0"/>
              <a:t> </a:t>
            </a:r>
            <a:r>
              <a:rPr lang="en-US" b="1" dirty="0" err="1"/>
              <a:t>clic</a:t>
            </a:r>
            <a:r>
              <a:rPr lang="en-US" b="1" dirty="0"/>
              <a:t> </a:t>
            </a:r>
            <a:r>
              <a:rPr lang="en-US" b="1" dirty="0" err="1"/>
              <a:t>aquí</a:t>
            </a:r>
            <a:r>
              <a:rPr lang="en-US" b="1" dirty="0"/>
              <a:t>.</a:t>
            </a:r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id="{86378907-1506-451B-8410-E9E91050DA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31433" y="4265969"/>
            <a:ext cx="4706777" cy="1783994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SOLVO">
            <a:extLst>
              <a:ext uri="{FF2B5EF4-FFF2-40B4-BE49-F238E27FC236}">
                <a16:creationId xmlns:a16="http://schemas.microsoft.com/office/drawing/2014/main" id="{56328548-741A-4D0E-A895-408BF78360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57707" y="4478748"/>
            <a:ext cx="4462121" cy="1383257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27724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3490" y="260648"/>
            <a:ext cx="7024744" cy="1143000"/>
          </a:xfrm>
        </p:spPr>
        <p:txBody>
          <a:bodyPr/>
          <a:lstStyle/>
          <a:p>
            <a:r>
              <a:rPr lang="es-PE" dirty="0"/>
              <a:t>Servicios</a:t>
            </a:r>
          </a:p>
        </p:txBody>
      </p:sp>
      <p:pic>
        <p:nvPicPr>
          <p:cNvPr id="5" name="4 Marcador de contenido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492896"/>
            <a:ext cx="2793374" cy="23762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4" name="3 Marcador de contenido"/>
          <p:cNvSpPr>
            <a:spLocks noGrp="1"/>
          </p:cNvSpPr>
          <p:nvPr>
            <p:ph sz="quarter" idx="14"/>
          </p:nvPr>
        </p:nvSpPr>
        <p:spPr>
          <a:xfrm>
            <a:off x="4355976" y="1556792"/>
            <a:ext cx="3960440" cy="43936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PE" sz="1800" dirty="0"/>
              <a:t>Sus servicios se articulan en tres unidades de negocio:</a:t>
            </a:r>
          </a:p>
          <a:p>
            <a:pPr marL="0" indent="0">
              <a:buNone/>
            </a:pPr>
            <a:r>
              <a:rPr lang="es-PE" sz="1800" b="1" dirty="0"/>
              <a:t>Reciclaje de residuos de acero y galvanización</a:t>
            </a:r>
          </a:p>
          <a:p>
            <a:r>
              <a:rPr lang="es-PE" sz="1800" dirty="0"/>
              <a:t>Gestión de polvos de acería de horno de arco eléctrico que fabrican acero común.</a:t>
            </a:r>
          </a:p>
          <a:p>
            <a:r>
              <a:rPr lang="es-PE" sz="1800" dirty="0"/>
              <a:t>Gestión de polvo de aceros inoxidables y especiales.</a:t>
            </a:r>
          </a:p>
          <a:p>
            <a:r>
              <a:rPr lang="es-PE" sz="1800" dirty="0"/>
              <a:t>Valorización de residuos de zinc y sus aleaciones provenientes de la galvanización del acero, inyección de metales y construcción.</a:t>
            </a:r>
          </a:p>
        </p:txBody>
      </p:sp>
    </p:spTree>
    <p:extLst>
      <p:ext uri="{BB962C8B-B14F-4D97-AF65-F5344CB8AC3E}">
        <p14:creationId xmlns:p14="http://schemas.microsoft.com/office/powerpoint/2010/main" val="28728511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3490" y="332656"/>
            <a:ext cx="7024744" cy="1143000"/>
          </a:xfrm>
        </p:spPr>
        <p:txBody>
          <a:bodyPr/>
          <a:lstStyle/>
          <a:p>
            <a:r>
              <a:rPr lang="es-PE" dirty="0"/>
              <a:t>Misión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1042416" y="1988840"/>
            <a:ext cx="3419856" cy="34930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PE" dirty="0"/>
              <a:t>GEYESA centra su actividad en la prestación de servicios medioambientales a la industria desarrollando las actividades de reciclaje de residuos de aluminio, reciclaje de residuos de acero y galvanización y gestión de residuos industriales.</a:t>
            </a:r>
          </a:p>
        </p:txBody>
      </p:sp>
      <p:pic>
        <p:nvPicPr>
          <p:cNvPr id="6" name="Marcador de contenido 5"/>
          <p:cNvPicPr>
            <a:picLocks noGrp="1" noChangeAspect="1"/>
          </p:cNvPicPr>
          <p:nvPr>
            <p:ph sz="quarter" idx="14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779" y="2132856"/>
            <a:ext cx="2322581" cy="3267463"/>
          </a:xfrm>
        </p:spPr>
      </p:pic>
    </p:spTree>
    <p:extLst>
      <p:ext uri="{BB962C8B-B14F-4D97-AF65-F5344CB8AC3E}">
        <p14:creationId xmlns:p14="http://schemas.microsoft.com/office/powerpoint/2010/main" val="25551327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3490" y="260648"/>
            <a:ext cx="7024744" cy="1143000"/>
          </a:xfrm>
        </p:spPr>
        <p:txBody>
          <a:bodyPr/>
          <a:lstStyle/>
          <a:p>
            <a:r>
              <a:rPr lang="es-PE" dirty="0"/>
              <a:t>Visión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821432" y="2320280"/>
            <a:ext cx="4038600" cy="30529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PE" dirty="0"/>
              <a:t>GEYESA aporta soluciones a la gestión de residuos industriales teniendo muy presente su responsabilidad social para contribuir a crear un mundo sostenible.</a:t>
            </a:r>
          </a:p>
        </p:txBody>
      </p:sp>
      <p:pic>
        <p:nvPicPr>
          <p:cNvPr id="5" name="4 Marcador de contenido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2204864"/>
            <a:ext cx="2946259" cy="284988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4208180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0" name="Rectangle 10">
            <a:extLst>
              <a:ext uri="{FF2B5EF4-FFF2-40B4-BE49-F238E27FC236}">
                <a16:creationId xmlns:a16="http://schemas.microsoft.com/office/drawing/2014/main" id="{EDB4298B-514D-4087-BFCF-5E0B7C9A99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1" name="Group 12">
            <a:extLst>
              <a:ext uri="{FF2B5EF4-FFF2-40B4-BE49-F238E27FC236}">
                <a16:creationId xmlns:a16="http://schemas.microsoft.com/office/drawing/2014/main" id="{04250D78-05C1-41CC-8744-FF36129625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13134" y="0"/>
            <a:ext cx="9438087" cy="6853238"/>
            <a:chOff x="-417513" y="0"/>
            <a:chExt cx="12584114" cy="6853238"/>
          </a:xfrm>
        </p:grpSpPr>
        <p:sp>
          <p:nvSpPr>
            <p:cNvPr id="42" name="Freeform 5">
              <a:extLst>
                <a:ext uri="{FF2B5EF4-FFF2-40B4-BE49-F238E27FC236}">
                  <a16:creationId xmlns:a16="http://schemas.microsoft.com/office/drawing/2014/main" id="{488B658F-163C-450C-B32C-2385E374B2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5" name="Freeform 6">
              <a:extLst>
                <a:ext uri="{FF2B5EF4-FFF2-40B4-BE49-F238E27FC236}">
                  <a16:creationId xmlns:a16="http://schemas.microsoft.com/office/drawing/2014/main" id="{5AE85F6C-45F9-4F00-8AA8-52BD5105967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4B0E90C3-F098-46CE-B1D9-44EDE9C6E3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7" name="Freeform 8">
              <a:extLst>
                <a:ext uri="{FF2B5EF4-FFF2-40B4-BE49-F238E27FC236}">
                  <a16:creationId xmlns:a16="http://schemas.microsoft.com/office/drawing/2014/main" id="{FFF59D4E-9109-4D0A-8064-9C534CCFB9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8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8" name="Freeform 9">
              <a:extLst>
                <a:ext uri="{FF2B5EF4-FFF2-40B4-BE49-F238E27FC236}">
                  <a16:creationId xmlns:a16="http://schemas.microsoft.com/office/drawing/2014/main" id="{94B8AAA4-1840-48B9-A1E7-8CE75F8732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8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5A87B14D-183F-429F-849A-A6DC957B0B4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8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id="{1C261938-CF78-4843-9295-A20FD1591DB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70557A9F-9800-4BDA-8EA5-312FBB056F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2" name="Freeform 13">
              <a:extLst>
                <a:ext uri="{FF2B5EF4-FFF2-40B4-BE49-F238E27FC236}">
                  <a16:creationId xmlns:a16="http://schemas.microsoft.com/office/drawing/2014/main" id="{55443555-50A7-490F-A7BD-C3761876BE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3" name="Freeform 14">
              <a:extLst>
                <a:ext uri="{FF2B5EF4-FFF2-40B4-BE49-F238E27FC236}">
                  <a16:creationId xmlns:a16="http://schemas.microsoft.com/office/drawing/2014/main" id="{0E25D709-0236-44C4-9AD0-23C27FFB64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3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4" name="Freeform 15">
              <a:extLst>
                <a:ext uri="{FF2B5EF4-FFF2-40B4-BE49-F238E27FC236}">
                  <a16:creationId xmlns:a16="http://schemas.microsoft.com/office/drawing/2014/main" id="{52D3488E-C376-4058-9B14-3E67ECCF40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2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5" name="Freeform 16">
              <a:extLst>
                <a:ext uri="{FF2B5EF4-FFF2-40B4-BE49-F238E27FC236}">
                  <a16:creationId xmlns:a16="http://schemas.microsoft.com/office/drawing/2014/main" id="{29C0577D-AE94-4E3E-AFE9-87D6F505C67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3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6" name="Freeform 17">
              <a:extLst>
                <a:ext uri="{FF2B5EF4-FFF2-40B4-BE49-F238E27FC236}">
                  <a16:creationId xmlns:a16="http://schemas.microsoft.com/office/drawing/2014/main" id="{628A3D14-A3AE-415B-81C0-10DABBD63C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7" name="Freeform 18">
              <a:extLst>
                <a:ext uri="{FF2B5EF4-FFF2-40B4-BE49-F238E27FC236}">
                  <a16:creationId xmlns:a16="http://schemas.microsoft.com/office/drawing/2014/main" id="{07722035-1059-41F4-801E-F6C3F438316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2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8" name="Freeform 19">
              <a:extLst>
                <a:ext uri="{FF2B5EF4-FFF2-40B4-BE49-F238E27FC236}">
                  <a16:creationId xmlns:a16="http://schemas.microsoft.com/office/drawing/2014/main" id="{98275878-64ED-413C-B1B9-654EE17C5D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8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9" name="Freeform 20">
              <a:extLst>
                <a:ext uri="{FF2B5EF4-FFF2-40B4-BE49-F238E27FC236}">
                  <a16:creationId xmlns:a16="http://schemas.microsoft.com/office/drawing/2014/main" id="{6BE90BD7-1A14-43A3-8CD4-8D181EE630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accent1">
                  <a:alpha val="12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0" name="Freeform 21">
              <a:extLst>
                <a:ext uri="{FF2B5EF4-FFF2-40B4-BE49-F238E27FC236}">
                  <a16:creationId xmlns:a16="http://schemas.microsoft.com/office/drawing/2014/main" id="{8609B6EC-0BA4-4C45-B9CA-311B34B83A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2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1" name="Freeform 22">
              <a:extLst>
                <a:ext uri="{FF2B5EF4-FFF2-40B4-BE49-F238E27FC236}">
                  <a16:creationId xmlns:a16="http://schemas.microsoft.com/office/drawing/2014/main" id="{BA3962A2-D76B-4346-9535-356648073A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1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2" name="Freeform 23">
              <a:extLst>
                <a:ext uri="{FF2B5EF4-FFF2-40B4-BE49-F238E27FC236}">
                  <a16:creationId xmlns:a16="http://schemas.microsoft.com/office/drawing/2014/main" id="{28CBAD67-783A-4EFF-852A-40CD9D58C3C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3" name="Freeform 24">
              <a:extLst>
                <a:ext uri="{FF2B5EF4-FFF2-40B4-BE49-F238E27FC236}">
                  <a16:creationId xmlns:a16="http://schemas.microsoft.com/office/drawing/2014/main" id="{780BC275-9329-40AA-849F-7B258245EE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4" name="Freeform 25">
              <a:extLst>
                <a:ext uri="{FF2B5EF4-FFF2-40B4-BE49-F238E27FC236}">
                  <a16:creationId xmlns:a16="http://schemas.microsoft.com/office/drawing/2014/main" id="{55DA4B63-E5E4-49C5-BC03-E5A312146F6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8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xfrm>
            <a:off x="3050382" y="630936"/>
            <a:ext cx="5008165" cy="1353310"/>
          </a:xfrm>
        </p:spPr>
        <p:txBody>
          <a:bodyPr anchor="b">
            <a:normAutofit/>
          </a:bodyPr>
          <a:lstStyle/>
          <a:p>
            <a:pPr algn="l"/>
            <a:r>
              <a:rPr lang="es-PE" sz="4400" dirty="0">
                <a:solidFill>
                  <a:schemeClr val="tx1"/>
                </a:solidFill>
              </a:rPr>
              <a:t>Contáctanos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idx="1"/>
          </p:nvPr>
        </p:nvSpPr>
        <p:spPr>
          <a:xfrm>
            <a:off x="3050382" y="2161348"/>
            <a:ext cx="5008164" cy="3890460"/>
          </a:xfrm>
        </p:spPr>
        <p:txBody>
          <a:bodyPr anchor="ctr">
            <a:normAutofit/>
          </a:bodyPr>
          <a:lstStyle/>
          <a:p>
            <a:pPr marL="68580" indent="0">
              <a:buNone/>
            </a:pPr>
            <a:r>
              <a:rPr lang="es-PE" sz="3200" dirty="0"/>
              <a:t>Solicita mayores informes por e-mail a:</a:t>
            </a:r>
          </a:p>
          <a:p>
            <a:pPr marL="68580" indent="0">
              <a:buNone/>
            </a:pPr>
            <a:endParaRPr lang="es-PE" sz="3200" dirty="0"/>
          </a:p>
          <a:p>
            <a:pPr marL="68580" indent="0">
              <a:buNone/>
            </a:pPr>
            <a:r>
              <a:rPr lang="es-PE" sz="3200" dirty="0"/>
              <a:t>informes@aulasolvo.com</a:t>
            </a:r>
          </a:p>
        </p:txBody>
      </p:sp>
    </p:spTree>
    <p:extLst>
      <p:ext uri="{BB962C8B-B14F-4D97-AF65-F5344CB8AC3E}">
        <p14:creationId xmlns:p14="http://schemas.microsoft.com/office/powerpoint/2010/main" val="390896640"/>
      </p:ext>
    </p:extLst>
  </p:cSld>
  <p:clrMapOvr>
    <a:masterClrMapping/>
  </p:clrMapOvr>
</p:sld>
</file>

<file path=ppt/theme/theme1.xml><?xml version="1.0" encoding="utf-8"?>
<a:theme xmlns:a="http://schemas.openxmlformats.org/drawingml/2006/main" name="Atlas">
  <a:themeElements>
    <a:clrScheme name="Atlas">
      <a:dk1>
        <a:sysClr val="windowText" lastClr="000000"/>
      </a:dk1>
      <a:lt1>
        <a:sysClr val="window" lastClr="FFFFFF"/>
      </a:lt1>
      <a:dk2>
        <a:srgbClr val="454545"/>
      </a:dk2>
      <a:lt2>
        <a:srgbClr val="E0E0E0"/>
      </a:lt2>
      <a:accent1>
        <a:srgbClr val="10B6F4"/>
      </a:accent1>
      <a:accent2>
        <a:srgbClr val="3C78C3"/>
      </a:accent2>
      <a:accent3>
        <a:srgbClr val="9F52D0"/>
      </a:accent3>
      <a:accent4>
        <a:srgbClr val="D64198"/>
      </a:accent4>
      <a:accent5>
        <a:srgbClr val="DA2228"/>
      </a:accent5>
      <a:accent6>
        <a:srgbClr val="F18318"/>
      </a:accent6>
      <a:hlink>
        <a:srgbClr val="A8DEE8"/>
      </a:hlink>
      <a:folHlink>
        <a:srgbClr val="B49E74"/>
      </a:folHlink>
    </a:clrScheme>
    <a:fontScheme name="Atlas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tla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alpha val="60000"/>
                <a:satMod val="109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15875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0" h="0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10000">
              <a:schemeClr val="phClr">
                <a:tint val="94000"/>
                <a:lumMod val="116000"/>
              </a:schemeClr>
            </a:gs>
            <a:gs pos="100000">
              <a:schemeClr val="phClr">
                <a:tint val="98000"/>
                <a:shade val="86000"/>
                <a:satMod val="90000"/>
                <a:lumMod val="88000"/>
              </a:schemeClr>
            </a:gs>
          </a:gsLst>
          <a:path path="circle">
            <a:fillToRect l="50000" t="15000" r="50000" b="169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tlas" id="{5156B0E4-0EB1-49FE-A26B-15F6F698AEC6}" vid="{C0CB9708-C445-4049-9D7F-4C8684E69AF3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181</TotalTime>
  <Words>189</Words>
  <Application>Microsoft Office PowerPoint</Application>
  <PresentationFormat>Presentación en pantalla (4:3)</PresentationFormat>
  <Paragraphs>25</Paragraphs>
  <Slides>7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12" baseType="lpstr">
      <vt:lpstr>Calibri</vt:lpstr>
      <vt:lpstr>Calibri Light</vt:lpstr>
      <vt:lpstr>Rockwell</vt:lpstr>
      <vt:lpstr>Wingdings</vt:lpstr>
      <vt:lpstr>Atlas</vt:lpstr>
      <vt:lpstr>SOLVO SAC</vt:lpstr>
      <vt:lpstr>ÍNDICE</vt:lpstr>
      <vt:lpstr>Qué es Solvo</vt:lpstr>
      <vt:lpstr>Servicios</vt:lpstr>
      <vt:lpstr>Misión</vt:lpstr>
      <vt:lpstr>Visión</vt:lpstr>
      <vt:lpstr>Contáctanos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SOLVO</dc:creator>
  <cp:lastModifiedBy>Gianfranco Barruetto</cp:lastModifiedBy>
  <cp:revision>19</cp:revision>
  <dcterms:created xsi:type="dcterms:W3CDTF">2016-08-15T19:39:54Z</dcterms:created>
  <dcterms:modified xsi:type="dcterms:W3CDTF">2021-03-24T03:23:03Z</dcterms:modified>
</cp:coreProperties>
</file>