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notesMasterIdLst>
    <p:notesMasterId r:id="rId9"/>
  </p:notesMasterIdLst>
  <p:sldIdLst>
    <p:sldId id="256" r:id="rId2"/>
    <p:sldId id="264" r:id="rId3"/>
    <p:sldId id="257" r:id="rId4"/>
    <p:sldId id="258" r:id="rId5"/>
    <p:sldId id="261" r:id="rId6"/>
    <p:sldId id="262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4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2CE1A9-53BF-439A-AE8E-496A882614C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</dgm:pt>
    <dgm:pt modelId="{E4189A79-59B0-4238-934E-0B8174562867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 dirty="0"/>
            <a:t>Qué es SOLVO</a:t>
          </a:r>
        </a:p>
      </dgm:t>
    </dgm:pt>
    <dgm:pt modelId="{13C02E63-12D1-4179-A09C-4CA2E9F0F11C}" type="parTrans" cxnId="{0E0CD6F8-77E7-4940-8CEE-8B5031EB4BB1}">
      <dgm:prSet/>
      <dgm:spPr/>
      <dgm:t>
        <a:bodyPr/>
        <a:lstStyle/>
        <a:p>
          <a:endParaRPr lang="es-PE"/>
        </a:p>
      </dgm:t>
    </dgm:pt>
    <dgm:pt modelId="{28EEA0CE-CF44-4AD3-95C6-ADF43F6FD2A1}" type="sibTrans" cxnId="{0E0CD6F8-77E7-4940-8CEE-8B5031EB4BB1}">
      <dgm:prSet/>
      <dgm:spPr/>
      <dgm:t>
        <a:bodyPr/>
        <a:lstStyle/>
        <a:p>
          <a:endParaRPr lang="es-PE"/>
        </a:p>
      </dgm:t>
    </dgm:pt>
    <dgm:pt modelId="{0B7D0020-E361-48C1-9DBA-34EC09409170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Servicios</a:t>
          </a:r>
        </a:p>
      </dgm:t>
    </dgm:pt>
    <dgm:pt modelId="{EEB9B774-F75D-4F45-A47B-2A879A8D5AE4}" type="parTrans" cxnId="{952BEA64-BD20-454D-9C12-3BD5A30A8141}">
      <dgm:prSet/>
      <dgm:spPr/>
      <dgm:t>
        <a:bodyPr/>
        <a:lstStyle/>
        <a:p>
          <a:endParaRPr lang="es-PE"/>
        </a:p>
      </dgm:t>
    </dgm:pt>
    <dgm:pt modelId="{8D40D6A4-CDAD-4AA6-BAF3-B7BCE99E1861}" type="sibTrans" cxnId="{952BEA64-BD20-454D-9C12-3BD5A30A8141}">
      <dgm:prSet/>
      <dgm:spPr/>
      <dgm:t>
        <a:bodyPr/>
        <a:lstStyle/>
        <a:p>
          <a:endParaRPr lang="es-PE"/>
        </a:p>
      </dgm:t>
    </dgm:pt>
    <dgm:pt modelId="{50A85E49-6FA6-4454-9806-2A5B5157E94D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Misión</a:t>
          </a:r>
        </a:p>
      </dgm:t>
    </dgm:pt>
    <dgm:pt modelId="{A1A7AD50-39F1-41AE-B775-43581C5CB849}" type="parTrans" cxnId="{C93CA76A-5643-4531-90AC-7E1E1A6BB053}">
      <dgm:prSet/>
      <dgm:spPr/>
      <dgm:t>
        <a:bodyPr/>
        <a:lstStyle/>
        <a:p>
          <a:endParaRPr lang="es-PE"/>
        </a:p>
      </dgm:t>
    </dgm:pt>
    <dgm:pt modelId="{A427ED17-5212-4F34-A7CD-F083FD2F78CB}" type="sibTrans" cxnId="{C93CA76A-5643-4531-90AC-7E1E1A6BB053}">
      <dgm:prSet/>
      <dgm:spPr/>
      <dgm:t>
        <a:bodyPr/>
        <a:lstStyle/>
        <a:p>
          <a:endParaRPr lang="es-PE"/>
        </a:p>
      </dgm:t>
    </dgm:pt>
    <dgm:pt modelId="{F5AA710D-07CB-40E2-B52E-A37A20A59E74}">
      <dgm:prSet phldrT="[Texto]"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s-PE"/>
            <a:t>Visión</a:t>
          </a:r>
        </a:p>
      </dgm:t>
    </dgm:pt>
    <dgm:pt modelId="{39FCF1E0-9E81-4939-8987-891A20C67EF9}" type="parTrans" cxnId="{A2FAA80B-1BF4-45B8-89F1-C217F1E4CD58}">
      <dgm:prSet/>
      <dgm:spPr/>
      <dgm:t>
        <a:bodyPr/>
        <a:lstStyle/>
        <a:p>
          <a:endParaRPr lang="es-PE"/>
        </a:p>
      </dgm:t>
    </dgm:pt>
    <dgm:pt modelId="{73AD920D-1802-4749-8104-479465CD544E}" type="sibTrans" cxnId="{A2FAA80B-1BF4-45B8-89F1-C217F1E4CD58}">
      <dgm:prSet/>
      <dgm:spPr/>
      <dgm:t>
        <a:bodyPr/>
        <a:lstStyle/>
        <a:p>
          <a:endParaRPr lang="es-PE"/>
        </a:p>
      </dgm:t>
    </dgm:pt>
    <dgm:pt modelId="{DF93BE43-B2F2-4B49-9B39-22CD8134A7CD}" type="pres">
      <dgm:prSet presAssocID="{562CE1A9-53BF-439A-AE8E-496A882614CF}" presName="root" presStyleCnt="0">
        <dgm:presLayoutVars>
          <dgm:dir/>
          <dgm:resizeHandles val="exact"/>
        </dgm:presLayoutVars>
      </dgm:prSet>
      <dgm:spPr/>
    </dgm:pt>
    <dgm:pt modelId="{C2833D8E-C9C0-44B5-8FA3-0AE2F4F68EF1}" type="pres">
      <dgm:prSet presAssocID="{E4189A79-59B0-4238-934E-0B8174562867}" presName="compNode" presStyleCnt="0"/>
      <dgm:spPr/>
    </dgm:pt>
    <dgm:pt modelId="{C3B97F4F-6276-4006-9B18-8D405FB23E5B}" type="pres">
      <dgm:prSet presAssocID="{E4189A79-59B0-4238-934E-0B8174562867}" presName="iconBgRect" presStyleLbl="bgShp" presStyleIdx="0" presStyleCnt="4"/>
      <dgm:spPr/>
    </dgm:pt>
    <dgm:pt modelId="{CDBFA67A-B7E2-414D-87F5-8BD28E8D6F82}" type="pres">
      <dgm:prSet presAssocID="{E4189A79-59B0-4238-934E-0B817456286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ca de verificación"/>
        </a:ext>
      </dgm:extLst>
    </dgm:pt>
    <dgm:pt modelId="{D85154BA-A078-4157-AF8B-F5A8EE5DD185}" type="pres">
      <dgm:prSet presAssocID="{E4189A79-59B0-4238-934E-0B8174562867}" presName="spaceRect" presStyleCnt="0"/>
      <dgm:spPr/>
    </dgm:pt>
    <dgm:pt modelId="{A37C5354-7515-4D86-9204-9515D85614B5}" type="pres">
      <dgm:prSet presAssocID="{E4189A79-59B0-4238-934E-0B8174562867}" presName="textRect" presStyleLbl="revTx" presStyleIdx="0" presStyleCnt="4">
        <dgm:presLayoutVars>
          <dgm:chMax val="1"/>
          <dgm:chPref val="1"/>
        </dgm:presLayoutVars>
      </dgm:prSet>
      <dgm:spPr/>
    </dgm:pt>
    <dgm:pt modelId="{0D5D6E51-EC68-4A42-A963-F66713ED6669}" type="pres">
      <dgm:prSet presAssocID="{28EEA0CE-CF44-4AD3-95C6-ADF43F6FD2A1}" presName="sibTrans" presStyleCnt="0"/>
      <dgm:spPr/>
    </dgm:pt>
    <dgm:pt modelId="{79A38C36-3774-4A6D-B2D4-720025FADA89}" type="pres">
      <dgm:prSet presAssocID="{0B7D0020-E361-48C1-9DBA-34EC09409170}" presName="compNode" presStyleCnt="0"/>
      <dgm:spPr/>
    </dgm:pt>
    <dgm:pt modelId="{E24F31AA-DF58-42B7-9F92-C3E30464B3D2}" type="pres">
      <dgm:prSet presAssocID="{0B7D0020-E361-48C1-9DBA-34EC09409170}" presName="iconBgRect" presStyleLbl="bgShp" presStyleIdx="1" presStyleCnt="4"/>
      <dgm:spPr/>
    </dgm:pt>
    <dgm:pt modelId="{499F57D9-63A4-472D-9CBA-D7C19D9AA412}" type="pres">
      <dgm:prSet presAssocID="{0B7D0020-E361-48C1-9DBA-34EC09409170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2AA4F127-DC84-4054-82BA-2EE35A2AE15F}" type="pres">
      <dgm:prSet presAssocID="{0B7D0020-E361-48C1-9DBA-34EC09409170}" presName="spaceRect" presStyleCnt="0"/>
      <dgm:spPr/>
    </dgm:pt>
    <dgm:pt modelId="{3A3D0553-AFCF-4F32-BB48-5710C4649478}" type="pres">
      <dgm:prSet presAssocID="{0B7D0020-E361-48C1-9DBA-34EC09409170}" presName="textRect" presStyleLbl="revTx" presStyleIdx="1" presStyleCnt="4">
        <dgm:presLayoutVars>
          <dgm:chMax val="1"/>
          <dgm:chPref val="1"/>
        </dgm:presLayoutVars>
      </dgm:prSet>
      <dgm:spPr/>
    </dgm:pt>
    <dgm:pt modelId="{E2FB3921-C298-4DCA-93D7-ED16F541DCCF}" type="pres">
      <dgm:prSet presAssocID="{8D40D6A4-CDAD-4AA6-BAF3-B7BCE99E1861}" presName="sibTrans" presStyleCnt="0"/>
      <dgm:spPr/>
    </dgm:pt>
    <dgm:pt modelId="{7F8B86A5-DB29-47FD-822E-644AECD34498}" type="pres">
      <dgm:prSet presAssocID="{50A85E49-6FA6-4454-9806-2A5B5157E94D}" presName="compNode" presStyleCnt="0"/>
      <dgm:spPr/>
    </dgm:pt>
    <dgm:pt modelId="{A6A5E2B8-48B1-4181-B6B3-1259C59D5CD9}" type="pres">
      <dgm:prSet presAssocID="{50A85E49-6FA6-4454-9806-2A5B5157E94D}" presName="iconBgRect" presStyleLbl="bgShp" presStyleIdx="2" presStyleCnt="4"/>
      <dgm:spPr/>
    </dgm:pt>
    <dgm:pt modelId="{974F9B58-CADE-4290-BC71-89F8C1FE226F}" type="pres">
      <dgm:prSet presAssocID="{50A85E49-6FA6-4454-9806-2A5B5157E94D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ana"/>
        </a:ext>
      </dgm:extLst>
    </dgm:pt>
    <dgm:pt modelId="{F1BEB705-3BE3-457B-97C4-B5DF9AEAA7FB}" type="pres">
      <dgm:prSet presAssocID="{50A85E49-6FA6-4454-9806-2A5B5157E94D}" presName="spaceRect" presStyleCnt="0"/>
      <dgm:spPr/>
    </dgm:pt>
    <dgm:pt modelId="{3D572034-8745-4BAB-90AD-C8BA42CD5BAB}" type="pres">
      <dgm:prSet presAssocID="{50A85E49-6FA6-4454-9806-2A5B5157E94D}" presName="textRect" presStyleLbl="revTx" presStyleIdx="2" presStyleCnt="4">
        <dgm:presLayoutVars>
          <dgm:chMax val="1"/>
          <dgm:chPref val="1"/>
        </dgm:presLayoutVars>
      </dgm:prSet>
      <dgm:spPr/>
    </dgm:pt>
    <dgm:pt modelId="{DA841BFD-82A7-4B97-91C8-6CC16D8BA94A}" type="pres">
      <dgm:prSet presAssocID="{A427ED17-5212-4F34-A7CD-F083FD2F78CB}" presName="sibTrans" presStyleCnt="0"/>
      <dgm:spPr/>
    </dgm:pt>
    <dgm:pt modelId="{49BD1A39-0787-4E54-BE5F-F1719E5BE7CC}" type="pres">
      <dgm:prSet presAssocID="{F5AA710D-07CB-40E2-B52E-A37A20A59E74}" presName="compNode" presStyleCnt="0"/>
      <dgm:spPr/>
    </dgm:pt>
    <dgm:pt modelId="{936D2DC1-79F5-4B8A-B88E-BCC983E67765}" type="pres">
      <dgm:prSet presAssocID="{F5AA710D-07CB-40E2-B52E-A37A20A59E74}" presName="iconBgRect" presStyleLbl="bgShp" presStyleIdx="3" presStyleCnt="4"/>
      <dgm:spPr/>
    </dgm:pt>
    <dgm:pt modelId="{B5127C1F-E0B1-4867-B146-24BAEF6313D0}" type="pres">
      <dgm:prSet presAssocID="{F5AA710D-07CB-40E2-B52E-A37A20A59E7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Ojo"/>
        </a:ext>
      </dgm:extLst>
    </dgm:pt>
    <dgm:pt modelId="{0E455252-56E3-40D8-A096-08CC1435C152}" type="pres">
      <dgm:prSet presAssocID="{F5AA710D-07CB-40E2-B52E-A37A20A59E74}" presName="spaceRect" presStyleCnt="0"/>
      <dgm:spPr/>
    </dgm:pt>
    <dgm:pt modelId="{81D7635D-48CF-4A8E-A834-631766CE8F90}" type="pres">
      <dgm:prSet presAssocID="{F5AA710D-07CB-40E2-B52E-A37A20A59E7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3BD17D0B-810A-43E7-BEC1-6700C1134EB1}" type="presOf" srcId="{0B7D0020-E361-48C1-9DBA-34EC09409170}" destId="{3A3D0553-AFCF-4F32-BB48-5710C4649478}" srcOrd="0" destOrd="0" presId="urn:microsoft.com/office/officeart/2018/5/layout/IconCircleLabelList"/>
    <dgm:cxn modelId="{A2FAA80B-1BF4-45B8-89F1-C217F1E4CD58}" srcId="{562CE1A9-53BF-439A-AE8E-496A882614CF}" destId="{F5AA710D-07CB-40E2-B52E-A37A20A59E74}" srcOrd="3" destOrd="0" parTransId="{39FCF1E0-9E81-4939-8987-891A20C67EF9}" sibTransId="{73AD920D-1802-4749-8104-479465CD544E}"/>
    <dgm:cxn modelId="{952BEA64-BD20-454D-9C12-3BD5A30A8141}" srcId="{562CE1A9-53BF-439A-AE8E-496A882614CF}" destId="{0B7D0020-E361-48C1-9DBA-34EC09409170}" srcOrd="1" destOrd="0" parTransId="{EEB9B774-F75D-4F45-A47B-2A879A8D5AE4}" sibTransId="{8D40D6A4-CDAD-4AA6-BAF3-B7BCE99E1861}"/>
    <dgm:cxn modelId="{C93CA76A-5643-4531-90AC-7E1E1A6BB053}" srcId="{562CE1A9-53BF-439A-AE8E-496A882614CF}" destId="{50A85E49-6FA6-4454-9806-2A5B5157E94D}" srcOrd="2" destOrd="0" parTransId="{A1A7AD50-39F1-41AE-B775-43581C5CB849}" sibTransId="{A427ED17-5212-4F34-A7CD-F083FD2F78CB}"/>
    <dgm:cxn modelId="{07DBD66C-B205-4DDD-978E-359DA408B37D}" type="presOf" srcId="{562CE1A9-53BF-439A-AE8E-496A882614CF}" destId="{DF93BE43-B2F2-4B49-9B39-22CD8134A7CD}" srcOrd="0" destOrd="0" presId="urn:microsoft.com/office/officeart/2018/5/layout/IconCircleLabelList"/>
    <dgm:cxn modelId="{050D5B7D-641C-424E-9601-7CFF96E216B1}" type="presOf" srcId="{50A85E49-6FA6-4454-9806-2A5B5157E94D}" destId="{3D572034-8745-4BAB-90AD-C8BA42CD5BAB}" srcOrd="0" destOrd="0" presId="urn:microsoft.com/office/officeart/2018/5/layout/IconCircleLabelList"/>
    <dgm:cxn modelId="{28725082-3DE4-4B4E-B13D-3FED9860EE86}" type="presOf" srcId="{E4189A79-59B0-4238-934E-0B8174562867}" destId="{A37C5354-7515-4D86-9204-9515D85614B5}" srcOrd="0" destOrd="0" presId="urn:microsoft.com/office/officeart/2018/5/layout/IconCircleLabelList"/>
    <dgm:cxn modelId="{BAB81ADF-94AC-419F-A98D-3B7504031DFB}" type="presOf" srcId="{F5AA710D-07CB-40E2-B52E-A37A20A59E74}" destId="{81D7635D-48CF-4A8E-A834-631766CE8F90}" srcOrd="0" destOrd="0" presId="urn:microsoft.com/office/officeart/2018/5/layout/IconCircleLabelList"/>
    <dgm:cxn modelId="{0E0CD6F8-77E7-4940-8CEE-8B5031EB4BB1}" srcId="{562CE1A9-53BF-439A-AE8E-496A882614CF}" destId="{E4189A79-59B0-4238-934E-0B8174562867}" srcOrd="0" destOrd="0" parTransId="{13C02E63-12D1-4179-A09C-4CA2E9F0F11C}" sibTransId="{28EEA0CE-CF44-4AD3-95C6-ADF43F6FD2A1}"/>
    <dgm:cxn modelId="{C50EF6C0-38E8-41C9-B5DA-2E605AACF3A0}" type="presParOf" srcId="{DF93BE43-B2F2-4B49-9B39-22CD8134A7CD}" destId="{C2833D8E-C9C0-44B5-8FA3-0AE2F4F68EF1}" srcOrd="0" destOrd="0" presId="urn:microsoft.com/office/officeart/2018/5/layout/IconCircleLabelList"/>
    <dgm:cxn modelId="{C384DB68-2E80-4488-ABE3-454CFD2C58E1}" type="presParOf" srcId="{C2833D8E-C9C0-44B5-8FA3-0AE2F4F68EF1}" destId="{C3B97F4F-6276-4006-9B18-8D405FB23E5B}" srcOrd="0" destOrd="0" presId="urn:microsoft.com/office/officeart/2018/5/layout/IconCircleLabelList"/>
    <dgm:cxn modelId="{7FCEBD89-F684-41B4-BE83-4FA5C1A2CB9A}" type="presParOf" srcId="{C2833D8E-C9C0-44B5-8FA3-0AE2F4F68EF1}" destId="{CDBFA67A-B7E2-414D-87F5-8BD28E8D6F82}" srcOrd="1" destOrd="0" presId="urn:microsoft.com/office/officeart/2018/5/layout/IconCircleLabelList"/>
    <dgm:cxn modelId="{AD18E382-4A1B-4AD1-BDB1-6D7913861396}" type="presParOf" srcId="{C2833D8E-C9C0-44B5-8FA3-0AE2F4F68EF1}" destId="{D85154BA-A078-4157-AF8B-F5A8EE5DD185}" srcOrd="2" destOrd="0" presId="urn:microsoft.com/office/officeart/2018/5/layout/IconCircleLabelList"/>
    <dgm:cxn modelId="{54283B49-2911-44FB-B845-026072AE3327}" type="presParOf" srcId="{C2833D8E-C9C0-44B5-8FA3-0AE2F4F68EF1}" destId="{A37C5354-7515-4D86-9204-9515D85614B5}" srcOrd="3" destOrd="0" presId="urn:microsoft.com/office/officeart/2018/5/layout/IconCircleLabelList"/>
    <dgm:cxn modelId="{474D892F-E231-4269-B018-CFFCBBBD76F2}" type="presParOf" srcId="{DF93BE43-B2F2-4B49-9B39-22CD8134A7CD}" destId="{0D5D6E51-EC68-4A42-A963-F66713ED6669}" srcOrd="1" destOrd="0" presId="urn:microsoft.com/office/officeart/2018/5/layout/IconCircleLabelList"/>
    <dgm:cxn modelId="{13103CF5-8EAB-4AD2-A895-C4D34709ECA8}" type="presParOf" srcId="{DF93BE43-B2F2-4B49-9B39-22CD8134A7CD}" destId="{79A38C36-3774-4A6D-B2D4-720025FADA89}" srcOrd="2" destOrd="0" presId="urn:microsoft.com/office/officeart/2018/5/layout/IconCircleLabelList"/>
    <dgm:cxn modelId="{4DB0E7E7-6FC1-471F-9F9F-B698E228DFA8}" type="presParOf" srcId="{79A38C36-3774-4A6D-B2D4-720025FADA89}" destId="{E24F31AA-DF58-42B7-9F92-C3E30464B3D2}" srcOrd="0" destOrd="0" presId="urn:microsoft.com/office/officeart/2018/5/layout/IconCircleLabelList"/>
    <dgm:cxn modelId="{FDC7EA53-24E1-4605-8748-DA4202CE651C}" type="presParOf" srcId="{79A38C36-3774-4A6D-B2D4-720025FADA89}" destId="{499F57D9-63A4-472D-9CBA-D7C19D9AA412}" srcOrd="1" destOrd="0" presId="urn:microsoft.com/office/officeart/2018/5/layout/IconCircleLabelList"/>
    <dgm:cxn modelId="{1071D562-68F3-435D-98C7-E6E834CBD610}" type="presParOf" srcId="{79A38C36-3774-4A6D-B2D4-720025FADA89}" destId="{2AA4F127-DC84-4054-82BA-2EE35A2AE15F}" srcOrd="2" destOrd="0" presId="urn:microsoft.com/office/officeart/2018/5/layout/IconCircleLabelList"/>
    <dgm:cxn modelId="{B416E25C-41AA-4BED-82A5-607EEA70FC88}" type="presParOf" srcId="{79A38C36-3774-4A6D-B2D4-720025FADA89}" destId="{3A3D0553-AFCF-4F32-BB48-5710C4649478}" srcOrd="3" destOrd="0" presId="urn:microsoft.com/office/officeart/2018/5/layout/IconCircleLabelList"/>
    <dgm:cxn modelId="{BA72A82D-390E-40DF-ADB2-B066A5F27A55}" type="presParOf" srcId="{DF93BE43-B2F2-4B49-9B39-22CD8134A7CD}" destId="{E2FB3921-C298-4DCA-93D7-ED16F541DCCF}" srcOrd="3" destOrd="0" presId="urn:microsoft.com/office/officeart/2018/5/layout/IconCircleLabelList"/>
    <dgm:cxn modelId="{36F1D035-15A6-4D94-967D-A3AF4ABC17D1}" type="presParOf" srcId="{DF93BE43-B2F2-4B49-9B39-22CD8134A7CD}" destId="{7F8B86A5-DB29-47FD-822E-644AECD34498}" srcOrd="4" destOrd="0" presId="urn:microsoft.com/office/officeart/2018/5/layout/IconCircleLabelList"/>
    <dgm:cxn modelId="{16D99E64-2562-4D5F-9B4A-437C42D3C393}" type="presParOf" srcId="{7F8B86A5-DB29-47FD-822E-644AECD34498}" destId="{A6A5E2B8-48B1-4181-B6B3-1259C59D5CD9}" srcOrd="0" destOrd="0" presId="urn:microsoft.com/office/officeart/2018/5/layout/IconCircleLabelList"/>
    <dgm:cxn modelId="{D5D46EF6-0CF3-41D0-9349-50CC112EE5D8}" type="presParOf" srcId="{7F8B86A5-DB29-47FD-822E-644AECD34498}" destId="{974F9B58-CADE-4290-BC71-89F8C1FE226F}" srcOrd="1" destOrd="0" presId="urn:microsoft.com/office/officeart/2018/5/layout/IconCircleLabelList"/>
    <dgm:cxn modelId="{264F5009-B10F-4802-A2F5-6737BF61BED6}" type="presParOf" srcId="{7F8B86A5-DB29-47FD-822E-644AECD34498}" destId="{F1BEB705-3BE3-457B-97C4-B5DF9AEAA7FB}" srcOrd="2" destOrd="0" presId="urn:microsoft.com/office/officeart/2018/5/layout/IconCircleLabelList"/>
    <dgm:cxn modelId="{3B2A666B-1113-4A8B-A273-CE238F86F065}" type="presParOf" srcId="{7F8B86A5-DB29-47FD-822E-644AECD34498}" destId="{3D572034-8745-4BAB-90AD-C8BA42CD5BAB}" srcOrd="3" destOrd="0" presId="urn:microsoft.com/office/officeart/2018/5/layout/IconCircleLabelList"/>
    <dgm:cxn modelId="{AE2C1978-B222-4B48-9CB6-C0338E87B830}" type="presParOf" srcId="{DF93BE43-B2F2-4B49-9B39-22CD8134A7CD}" destId="{DA841BFD-82A7-4B97-91C8-6CC16D8BA94A}" srcOrd="5" destOrd="0" presId="urn:microsoft.com/office/officeart/2018/5/layout/IconCircleLabelList"/>
    <dgm:cxn modelId="{63519A54-2207-4541-8831-1091B6AFF82B}" type="presParOf" srcId="{DF93BE43-B2F2-4B49-9B39-22CD8134A7CD}" destId="{49BD1A39-0787-4E54-BE5F-F1719E5BE7CC}" srcOrd="6" destOrd="0" presId="urn:microsoft.com/office/officeart/2018/5/layout/IconCircleLabelList"/>
    <dgm:cxn modelId="{8A41DC0D-40C2-4676-9763-DA7A8B138D5E}" type="presParOf" srcId="{49BD1A39-0787-4E54-BE5F-F1719E5BE7CC}" destId="{936D2DC1-79F5-4B8A-B88E-BCC983E67765}" srcOrd="0" destOrd="0" presId="urn:microsoft.com/office/officeart/2018/5/layout/IconCircleLabelList"/>
    <dgm:cxn modelId="{2252D682-08F2-4312-AA8E-13D4AA7CBECA}" type="presParOf" srcId="{49BD1A39-0787-4E54-BE5F-F1719E5BE7CC}" destId="{B5127C1F-E0B1-4867-B146-24BAEF6313D0}" srcOrd="1" destOrd="0" presId="urn:microsoft.com/office/officeart/2018/5/layout/IconCircleLabelList"/>
    <dgm:cxn modelId="{6EEAA59F-D635-44C0-8A79-AB8297D1464B}" type="presParOf" srcId="{49BD1A39-0787-4E54-BE5F-F1719E5BE7CC}" destId="{0E455252-56E3-40D8-A096-08CC1435C152}" srcOrd="2" destOrd="0" presId="urn:microsoft.com/office/officeart/2018/5/layout/IconCircleLabelList"/>
    <dgm:cxn modelId="{6F38F6E9-6E25-4E9B-8F1C-F5C09BF5F041}" type="presParOf" srcId="{49BD1A39-0787-4E54-BE5F-F1719E5BE7CC}" destId="{81D7635D-48CF-4A8E-A834-631766CE8F90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B97F4F-6276-4006-9B18-8D405FB23E5B}">
      <dsp:nvSpPr>
        <dsp:cNvPr id="0" name=""/>
        <dsp:cNvSpPr/>
      </dsp:nvSpPr>
      <dsp:spPr>
        <a:xfrm>
          <a:off x="342834" y="1036210"/>
          <a:ext cx="1069048" cy="106904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BFA67A-B7E2-414D-87F5-8BD28E8D6F82}">
      <dsp:nvSpPr>
        <dsp:cNvPr id="0" name=""/>
        <dsp:cNvSpPr/>
      </dsp:nvSpPr>
      <dsp:spPr>
        <a:xfrm>
          <a:off x="5706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7C5354-7515-4D86-9204-9515D85614B5}">
      <dsp:nvSpPr>
        <dsp:cNvPr id="0" name=""/>
        <dsp:cNvSpPr/>
      </dsp:nvSpPr>
      <dsp:spPr>
        <a:xfrm>
          <a:off x="1089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 dirty="0"/>
            <a:t>Qué es SOLVO</a:t>
          </a:r>
        </a:p>
      </dsp:txBody>
      <dsp:txXfrm>
        <a:off x="1089" y="2438241"/>
        <a:ext cx="1752539" cy="701015"/>
      </dsp:txXfrm>
    </dsp:sp>
    <dsp:sp modelId="{E24F31AA-DF58-42B7-9F92-C3E30464B3D2}">
      <dsp:nvSpPr>
        <dsp:cNvPr id="0" name=""/>
        <dsp:cNvSpPr/>
      </dsp:nvSpPr>
      <dsp:spPr>
        <a:xfrm>
          <a:off x="2402068" y="1036210"/>
          <a:ext cx="1069048" cy="1069048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9F57D9-63A4-472D-9CBA-D7C19D9AA412}">
      <dsp:nvSpPr>
        <dsp:cNvPr id="0" name=""/>
        <dsp:cNvSpPr/>
      </dsp:nvSpPr>
      <dsp:spPr>
        <a:xfrm>
          <a:off x="2629898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D0553-AFCF-4F32-BB48-5710C4649478}">
      <dsp:nvSpPr>
        <dsp:cNvPr id="0" name=""/>
        <dsp:cNvSpPr/>
      </dsp:nvSpPr>
      <dsp:spPr>
        <a:xfrm>
          <a:off x="2060323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Servicios</a:t>
          </a:r>
        </a:p>
      </dsp:txBody>
      <dsp:txXfrm>
        <a:off x="2060323" y="2438241"/>
        <a:ext cx="1752539" cy="701015"/>
      </dsp:txXfrm>
    </dsp:sp>
    <dsp:sp modelId="{A6A5E2B8-48B1-4181-B6B3-1259C59D5CD9}">
      <dsp:nvSpPr>
        <dsp:cNvPr id="0" name=""/>
        <dsp:cNvSpPr/>
      </dsp:nvSpPr>
      <dsp:spPr>
        <a:xfrm>
          <a:off x="4461301" y="1036210"/>
          <a:ext cx="1069048" cy="106904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74F9B58-CADE-4290-BC71-89F8C1FE226F}">
      <dsp:nvSpPr>
        <dsp:cNvPr id="0" name=""/>
        <dsp:cNvSpPr/>
      </dsp:nvSpPr>
      <dsp:spPr>
        <a:xfrm>
          <a:off x="4689131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572034-8745-4BAB-90AD-C8BA42CD5BAB}">
      <dsp:nvSpPr>
        <dsp:cNvPr id="0" name=""/>
        <dsp:cNvSpPr/>
      </dsp:nvSpPr>
      <dsp:spPr>
        <a:xfrm>
          <a:off x="4119556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Misión</a:t>
          </a:r>
        </a:p>
      </dsp:txBody>
      <dsp:txXfrm>
        <a:off x="4119556" y="2438241"/>
        <a:ext cx="1752539" cy="701015"/>
      </dsp:txXfrm>
    </dsp:sp>
    <dsp:sp modelId="{936D2DC1-79F5-4B8A-B88E-BCC983E67765}">
      <dsp:nvSpPr>
        <dsp:cNvPr id="0" name=""/>
        <dsp:cNvSpPr/>
      </dsp:nvSpPr>
      <dsp:spPr>
        <a:xfrm>
          <a:off x="6520535" y="1036210"/>
          <a:ext cx="1069048" cy="106904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27C1F-E0B1-4867-B146-24BAEF6313D0}">
      <dsp:nvSpPr>
        <dsp:cNvPr id="0" name=""/>
        <dsp:cNvSpPr/>
      </dsp:nvSpPr>
      <dsp:spPr>
        <a:xfrm>
          <a:off x="6748365" y="1264040"/>
          <a:ext cx="613388" cy="61338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D7635D-48CF-4A8E-A834-631766CE8F90}">
      <dsp:nvSpPr>
        <dsp:cNvPr id="0" name=""/>
        <dsp:cNvSpPr/>
      </dsp:nvSpPr>
      <dsp:spPr>
        <a:xfrm>
          <a:off x="6178790" y="2438241"/>
          <a:ext cx="1752539" cy="70101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s-PE" sz="2300" kern="1200"/>
            <a:t>Visión</a:t>
          </a:r>
        </a:p>
      </dsp:txBody>
      <dsp:txXfrm>
        <a:off x="6178790" y="2438241"/>
        <a:ext cx="1752539" cy="7010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47DFE2-9B27-4AEA-9B02-F4DECFE9CCB7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D83D7B-4FF3-4E02-A64E-2DF152538CE1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80164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D83D7B-4FF3-4E02-A64E-2DF152538CE1}" type="slidenum">
              <a:rPr lang="es-PE" smtClean="0"/>
              <a:t>1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10415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89293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7531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846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04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664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3564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93433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18895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29145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6225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01388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s-P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28814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288EC-1F6A-4EE6-BD58-748BC3C7F8A4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66368-23DE-4B2D-96A6-4570F33C75B4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889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  <p:sldLayoutId id="2147483754" r:id="rId12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7DF423B-20EE-4B4E-9331-08534D6E40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8B0462-75E9-4B1D-8B86-70E9E8F4C1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-59376"/>
            <a:ext cx="9386886" cy="6923798"/>
            <a:chOff x="-329674" y="-51881"/>
            <a:chExt cx="12515851" cy="692379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54E69918-1325-4CA2-9AB0-85EE8D6D82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>
                <a:gd name="T0" fmla="*/ 1752 w 2038"/>
                <a:gd name="T1" fmla="*/ 1169 h 1169"/>
                <a:gd name="T2" fmla="*/ 1487 w 2038"/>
                <a:gd name="T3" fmla="*/ 334 h 1169"/>
                <a:gd name="T4" fmla="*/ 860 w 2038"/>
                <a:gd name="T5" fmla="*/ 22 h 1169"/>
                <a:gd name="T6" fmla="*/ 199 w 2038"/>
                <a:gd name="T7" fmla="*/ 318 h 1169"/>
                <a:gd name="T8" fmla="*/ 399 w 2038"/>
                <a:gd name="T9" fmla="*/ 1165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7A5071B7-1CAE-4E86-9CA1-F918E5ED3A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>
                <a:gd name="T0" fmla="*/ 1025 w 1549"/>
                <a:gd name="T1" fmla="*/ 1016 h 1017"/>
                <a:gd name="T2" fmla="*/ 1443 w 1549"/>
                <a:gd name="T3" fmla="*/ 592 h 1017"/>
                <a:gd name="T4" fmla="*/ 782 w 1549"/>
                <a:gd name="T5" fmla="*/ 53 h 1017"/>
                <a:gd name="T6" fmla="*/ 150 w 1549"/>
                <a:gd name="T7" fmla="*/ 329 h 1017"/>
                <a:gd name="T8" fmla="*/ 477 w 1549"/>
                <a:gd name="T9" fmla="*/ 1017 h 10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15A709AE-C597-4F0F-9CAA-FE0F9071D4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>
                <a:gd name="T0" fmla="*/ 1302 w 1688"/>
                <a:gd name="T1" fmla="*/ 1066 h 1066"/>
                <a:gd name="T2" fmla="*/ 1613 w 1688"/>
                <a:gd name="T3" fmla="*/ 850 h 1066"/>
                <a:gd name="T4" fmla="*/ 1517 w 1688"/>
                <a:gd name="T5" fmla="*/ 471 h 1066"/>
                <a:gd name="T6" fmla="*/ 798 w 1688"/>
                <a:gd name="T7" fmla="*/ 28 h 1066"/>
                <a:gd name="T8" fmla="*/ 181 w 1688"/>
                <a:gd name="T9" fmla="*/ 333 h 1066"/>
                <a:gd name="T10" fmla="*/ 420 w 1688"/>
                <a:gd name="T11" fmla="*/ 1066 h 10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A413C053-C9C1-4E6A-B009-C4B4DDAB90A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>
                <a:gd name="T0" fmla="*/ 1873 w 2171"/>
                <a:gd name="T1" fmla="*/ 1326 h 1326"/>
                <a:gd name="T2" fmla="*/ 1609 w 2171"/>
                <a:gd name="T3" fmla="*/ 473 h 1326"/>
                <a:gd name="T4" fmla="*/ 880 w 2171"/>
                <a:gd name="T5" fmla="*/ 63 h 1326"/>
                <a:gd name="T6" fmla="*/ 0 w 2171"/>
                <a:gd name="T7" fmla="*/ 423 h 1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E5AE5B33-92CA-42D0-B84A-7AFE673ABE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>
                <a:gd name="T0" fmla="*/ 0 w 106"/>
                <a:gd name="T1" fmla="*/ 0 h 143"/>
                <a:gd name="T2" fmla="*/ 106 w 106"/>
                <a:gd name="T3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C9CFEC47-604F-4921-8C95-501EDBD8440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>
                <a:gd name="T0" fmla="*/ 2046 w 2330"/>
                <a:gd name="T1" fmla="*/ 1452 h 1452"/>
                <a:gd name="T2" fmla="*/ 1813 w 2330"/>
                <a:gd name="T3" fmla="*/ 601 h 1452"/>
                <a:gd name="T4" fmla="*/ 956 w 2330"/>
                <a:gd name="T5" fmla="*/ 97 h 1452"/>
                <a:gd name="T6" fmla="*/ 0 w 2330"/>
                <a:gd name="T7" fmla="*/ 366 h 1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27449E73-1609-4FCE-B4A0-7C4BA7E1F5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>
                <a:gd name="T0" fmla="*/ 1094 w 1216"/>
                <a:gd name="T1" fmla="*/ 1436 h 1436"/>
                <a:gd name="T2" fmla="*/ 709 w 1216"/>
                <a:gd name="T3" fmla="*/ 551 h 1436"/>
                <a:gd name="T4" fmla="*/ 0 w 1216"/>
                <a:gd name="T5" fmla="*/ 0 h 1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2">
              <a:extLst>
                <a:ext uri="{FF2B5EF4-FFF2-40B4-BE49-F238E27FC236}">
                  <a16:creationId xmlns:a16="http://schemas.microsoft.com/office/drawing/2014/main" id="{212DE114-EF7D-4E44-B0AA-C84E525E94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>
                <a:gd name="T0" fmla="*/ 222 w 222"/>
                <a:gd name="T1" fmla="*/ 0 h 129"/>
                <a:gd name="T2" fmla="*/ 0 w 222"/>
                <a:gd name="T3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3">
              <a:extLst>
                <a:ext uri="{FF2B5EF4-FFF2-40B4-BE49-F238E27FC236}">
                  <a16:creationId xmlns:a16="http://schemas.microsoft.com/office/drawing/2014/main" id="{7368FDEB-E7AA-4C77-B71A-98163A4669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>
                <a:gd name="T0" fmla="*/ 1067 w 1174"/>
                <a:gd name="T1" fmla="*/ 1440 h 1440"/>
                <a:gd name="T2" fmla="*/ 698 w 1174"/>
                <a:gd name="T3" fmla="*/ 577 h 1440"/>
                <a:gd name="T4" fmla="*/ 0 w 1174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4">
              <a:extLst>
                <a:ext uri="{FF2B5EF4-FFF2-40B4-BE49-F238E27FC236}">
                  <a16:creationId xmlns:a16="http://schemas.microsoft.com/office/drawing/2014/main" id="{A0649E67-96B5-4930-98AF-82AC946092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>
                <a:gd name="T0" fmla="*/ 125 w 125"/>
                <a:gd name="T1" fmla="*/ 0 h 74"/>
                <a:gd name="T2" fmla="*/ 0 w 125"/>
                <a:gd name="T3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5">
              <a:extLst>
                <a:ext uri="{FF2B5EF4-FFF2-40B4-BE49-F238E27FC236}">
                  <a16:creationId xmlns:a16="http://schemas.microsoft.com/office/drawing/2014/main" id="{926C88EF-A37D-44C3-934C-42AA5B5121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>
                <a:gd name="T0" fmla="*/ 1056 w 1155"/>
                <a:gd name="T1" fmla="*/ 1440 h 1440"/>
                <a:gd name="T2" fmla="*/ 686 w 1155"/>
                <a:gd name="T3" fmla="*/ 580 h 1440"/>
                <a:gd name="T4" fmla="*/ 0 w 1155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">
              <a:extLst>
                <a:ext uri="{FF2B5EF4-FFF2-40B4-BE49-F238E27FC236}">
                  <a16:creationId xmlns:a16="http://schemas.microsoft.com/office/drawing/2014/main" id="{C0442B81-6DBB-491C-B230-2467852269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>
                <a:gd name="T0" fmla="*/ 75 w 75"/>
                <a:gd name="T1" fmla="*/ 0 h 45"/>
                <a:gd name="T2" fmla="*/ 0 w 75"/>
                <a:gd name="T3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>
              <a:extLst>
                <a:ext uri="{FF2B5EF4-FFF2-40B4-BE49-F238E27FC236}">
                  <a16:creationId xmlns:a16="http://schemas.microsoft.com/office/drawing/2014/main" id="{93426BCC-D22C-403C-8DCC-D90D2298D8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>
                <a:gd name="T0" fmla="*/ 1053 w 1160"/>
                <a:gd name="T1" fmla="*/ 1441 h 1441"/>
                <a:gd name="T2" fmla="*/ 705 w 1160"/>
                <a:gd name="T3" fmla="*/ 599 h 1441"/>
                <a:gd name="T4" fmla="*/ 0 w 1160"/>
                <a:gd name="T5" fmla="*/ 0 h 1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>
              <a:extLst>
                <a:ext uri="{FF2B5EF4-FFF2-40B4-BE49-F238E27FC236}">
                  <a16:creationId xmlns:a16="http://schemas.microsoft.com/office/drawing/2014/main" id="{267F8A8D-44CE-4AF4-9157-8A83CC4621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>
                <a:gd name="T0" fmla="*/ 1040 w 1137"/>
                <a:gd name="T1" fmla="*/ 1440 h 1440"/>
                <a:gd name="T2" fmla="*/ 698 w 1137"/>
                <a:gd name="T3" fmla="*/ 611 h 1440"/>
                <a:gd name="T4" fmla="*/ 0 w 1137"/>
                <a:gd name="T5" fmla="*/ 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>
              <a:extLst>
                <a:ext uri="{FF2B5EF4-FFF2-40B4-BE49-F238E27FC236}">
                  <a16:creationId xmlns:a16="http://schemas.microsoft.com/office/drawing/2014/main" id="{4A8C909B-F38A-40E8-AFDA-DC78B0861A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>
                <a:gd name="T0" fmla="*/ 1011 w 1058"/>
                <a:gd name="T1" fmla="*/ 1439 h 1439"/>
                <a:gd name="T2" fmla="*/ 648 w 1058"/>
                <a:gd name="T3" fmla="*/ 617 h 1439"/>
                <a:gd name="T4" fmla="*/ 0 w 1058"/>
                <a:gd name="T5" fmla="*/ 0 h 1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>
              <a:extLst>
                <a:ext uri="{FF2B5EF4-FFF2-40B4-BE49-F238E27FC236}">
                  <a16:creationId xmlns:a16="http://schemas.microsoft.com/office/drawing/2014/main" id="{F1979438-48F8-498A-9404-803B48B99F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>
                <a:gd name="T0" fmla="*/ 718 w 718"/>
                <a:gd name="T1" fmla="*/ 575 h 575"/>
                <a:gd name="T2" fmla="*/ 0 w 718"/>
                <a:gd name="T3" fmla="*/ 0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>
              <a:extLst>
                <a:ext uri="{FF2B5EF4-FFF2-40B4-BE49-F238E27FC236}">
                  <a16:creationId xmlns:a16="http://schemas.microsoft.com/office/drawing/2014/main" id="{43C1135D-3BE6-4AA0-9092-DA224D3614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>
                <a:gd name="T0" fmla="*/ 620 w 620"/>
                <a:gd name="T1" fmla="*/ 536 h 536"/>
                <a:gd name="T2" fmla="*/ 0 w 620"/>
                <a:gd name="T3" fmla="*/ 0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>
              <a:extLst>
                <a:ext uri="{FF2B5EF4-FFF2-40B4-BE49-F238E27FC236}">
                  <a16:creationId xmlns:a16="http://schemas.microsoft.com/office/drawing/2014/main" id="{F3056CE6-A290-4B53-A183-2F813443C6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>
                <a:gd name="T0" fmla="*/ 0 w 455"/>
                <a:gd name="T1" fmla="*/ 0 h 285"/>
                <a:gd name="T2" fmla="*/ 455 w 455"/>
                <a:gd name="T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>
              <a:extLst>
                <a:ext uri="{FF2B5EF4-FFF2-40B4-BE49-F238E27FC236}">
                  <a16:creationId xmlns:a16="http://schemas.microsoft.com/office/drawing/2014/main" id="{336073A9-4BB3-4518-95E4-42138439A0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>
                <a:gd name="T0" fmla="*/ 0 w 188"/>
                <a:gd name="T1" fmla="*/ 0 h 112"/>
                <a:gd name="T2" fmla="*/ 188 w 188"/>
                <a:gd name="T3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28981D50-41EB-47B6-A74B-B4590663DCD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010" y="-6706"/>
            <a:ext cx="9146010" cy="4127711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SOLVO">
            <a:extLst>
              <a:ext uri="{FF2B5EF4-FFF2-40B4-BE49-F238E27FC236}">
                <a16:creationId xmlns:a16="http://schemas.microsoft.com/office/drawing/2014/main" id="{9F4510D0-8321-4242-B1C8-80951AA767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"/>
          <a:stretch/>
        </p:blipFill>
        <p:spPr bwMode="auto">
          <a:xfrm>
            <a:off x="239234" y="697181"/>
            <a:ext cx="8664736" cy="2726557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206AD6B3-B348-4CE7-AFAD-F882E7795F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4206292"/>
            <a:ext cx="9144574" cy="1771275"/>
            <a:chOff x="1" y="3893141"/>
            <a:chExt cx="12192755" cy="1771275"/>
          </a:xfrm>
        </p:grpSpPr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513F5A56-3C10-4EB6-A41F-B2387E13BD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49931031-0A9A-4132-A62C-407AFAC3F4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" y="3893141"/>
              <a:ext cx="12192755" cy="142021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62986" y="4293388"/>
            <a:ext cx="6625241" cy="727748"/>
          </a:xfrm>
        </p:spPr>
        <p:txBody>
          <a:bodyPr>
            <a:normAutofit/>
          </a:bodyPr>
          <a:lstStyle/>
          <a:p>
            <a:r>
              <a:rPr lang="es-PE" sz="3500"/>
              <a:t>SOLVO SAC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262987" y="5021137"/>
            <a:ext cx="6625240" cy="522636"/>
          </a:xfrm>
        </p:spPr>
        <p:txBody>
          <a:bodyPr>
            <a:normAutofit/>
          </a:bodyPr>
          <a:lstStyle/>
          <a:p>
            <a:r>
              <a:rPr lang="es-PE" sz="1400"/>
              <a:t>GIANFRANCO BARRUETTO</a:t>
            </a:r>
          </a:p>
        </p:txBody>
      </p:sp>
    </p:spTree>
    <p:extLst>
      <p:ext uri="{BB962C8B-B14F-4D97-AF65-F5344CB8AC3E}">
        <p14:creationId xmlns:p14="http://schemas.microsoft.com/office/powerpoint/2010/main" val="270116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0F2DE27-1297-4129-8109-8A8F621F60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E3576CE-E327-4733-A289-BEFB35F754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EF2E2475-8B34-4000-B8B4-D1C0480EAC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AFF0158B-67CA-4E5D-82E9-032946005C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E791B238-571A-4C82-9B16-63D94A891B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70F10DD1-A998-4B23-8C15-31B7FD35E93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AE6BBC61-DC1C-44DA-9B00-6F69CE21D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906CAA79-7669-426E-AB78-3E141D4751E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DA6EE275-29A0-4962-AFA6-FAD32DF50F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2274EE13-0D62-4489-9B61-C616736FA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471730B6-C7FB-45ED-BCC5-40FD45BF260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D6FE80FB-C4EF-4D79-9559-D63549F146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C9CBAF19-21AE-40E8-8965-D5E6042F25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EBA99019-E134-4FD1-9B9C-5F2DCAAA9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00B654CA-DF8B-44BB-BF62-5B028D5222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32411C03-987B-42CB-833D-E31A279010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5F9F126A-997B-4B39-8984-6563BA5D7F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49617DFE-E17F-4F67-9D22-C419793921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E5441641-3AA6-42CE-8E3B-D39246DDE44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6A578EBB-B60C-404B-B968-F9D46DC8BF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6A6D1E40-DD2C-4558-954C-47EC7417E6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6C40FCAF-C578-4360-9094-9F66028B7B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63EAC42D-DC17-4FCB-B8F4-6AFBDA29CF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es-PE">
                <a:solidFill>
                  <a:schemeClr val="tx1"/>
                </a:solidFill>
              </a:rPr>
              <a:t>ÍNDICE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9772354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9487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70">
            <a:extLst>
              <a:ext uri="{FF2B5EF4-FFF2-40B4-BE49-F238E27FC236}">
                <a16:creationId xmlns:a16="http://schemas.microsoft.com/office/drawing/2014/main" id="{2F6A5B50-E0D9-4D15-9263-30F3A5D172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72" name="Freeform 5">
              <a:extLst>
                <a:ext uri="{FF2B5EF4-FFF2-40B4-BE49-F238E27FC236}">
                  <a16:creationId xmlns:a16="http://schemas.microsoft.com/office/drawing/2014/main" id="{107127FB-E13A-4A11-9C04-42F292EC6D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6">
              <a:extLst>
                <a:ext uri="{FF2B5EF4-FFF2-40B4-BE49-F238E27FC236}">
                  <a16:creationId xmlns:a16="http://schemas.microsoft.com/office/drawing/2014/main" id="{B7082904-8D4E-49CD-86E6-315A52A015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7">
              <a:extLst>
                <a:ext uri="{FF2B5EF4-FFF2-40B4-BE49-F238E27FC236}">
                  <a16:creationId xmlns:a16="http://schemas.microsoft.com/office/drawing/2014/main" id="{F8C749C0-2B75-49F8-9C06-CFDE03E755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8">
              <a:extLst>
                <a:ext uri="{FF2B5EF4-FFF2-40B4-BE49-F238E27FC236}">
                  <a16:creationId xmlns:a16="http://schemas.microsoft.com/office/drawing/2014/main" id="{71C23F77-28FD-4E66-99B3-5D0AA56D662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9">
              <a:extLst>
                <a:ext uri="{FF2B5EF4-FFF2-40B4-BE49-F238E27FC236}">
                  <a16:creationId xmlns:a16="http://schemas.microsoft.com/office/drawing/2014/main" id="{2D6E8D0A-C251-4EFF-BC77-260905C313C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10">
              <a:extLst>
                <a:ext uri="{FF2B5EF4-FFF2-40B4-BE49-F238E27FC236}">
                  <a16:creationId xmlns:a16="http://schemas.microsoft.com/office/drawing/2014/main" id="{498A3662-EFEB-41C1-8757-D87A9A0DDE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11">
              <a:extLst>
                <a:ext uri="{FF2B5EF4-FFF2-40B4-BE49-F238E27FC236}">
                  <a16:creationId xmlns:a16="http://schemas.microsoft.com/office/drawing/2014/main" id="{F6A9501A-DA4E-458F-9695-D56456D1A1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12">
              <a:extLst>
                <a:ext uri="{FF2B5EF4-FFF2-40B4-BE49-F238E27FC236}">
                  <a16:creationId xmlns:a16="http://schemas.microsoft.com/office/drawing/2014/main" id="{69E06B3E-52F9-4408-91ED-929EDD193F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3">
              <a:extLst>
                <a:ext uri="{FF2B5EF4-FFF2-40B4-BE49-F238E27FC236}">
                  <a16:creationId xmlns:a16="http://schemas.microsoft.com/office/drawing/2014/main" id="{B1DC16CF-8A72-43DD-9627-8DC10D7EDC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4">
              <a:extLst>
                <a:ext uri="{FF2B5EF4-FFF2-40B4-BE49-F238E27FC236}">
                  <a16:creationId xmlns:a16="http://schemas.microsoft.com/office/drawing/2014/main" id="{0338C268-158D-4239-8757-F3F83EA5DF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5">
              <a:extLst>
                <a:ext uri="{FF2B5EF4-FFF2-40B4-BE49-F238E27FC236}">
                  <a16:creationId xmlns:a16="http://schemas.microsoft.com/office/drawing/2014/main" id="{D212B900-7F36-47C5-85D6-4850CF2B11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6">
              <a:extLst>
                <a:ext uri="{FF2B5EF4-FFF2-40B4-BE49-F238E27FC236}">
                  <a16:creationId xmlns:a16="http://schemas.microsoft.com/office/drawing/2014/main" id="{2D770B02-0C2D-47F5-B9F9-4E6E4B9A56A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7">
              <a:extLst>
                <a:ext uri="{FF2B5EF4-FFF2-40B4-BE49-F238E27FC236}">
                  <a16:creationId xmlns:a16="http://schemas.microsoft.com/office/drawing/2014/main" id="{9AABB9FD-D69F-44ED-9E2D-AB81EB7E9E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8">
              <a:extLst>
                <a:ext uri="{FF2B5EF4-FFF2-40B4-BE49-F238E27FC236}">
                  <a16:creationId xmlns:a16="http://schemas.microsoft.com/office/drawing/2014/main" id="{418BC4F2-3D12-49E0-88B1-D8A02AE372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9">
              <a:extLst>
                <a:ext uri="{FF2B5EF4-FFF2-40B4-BE49-F238E27FC236}">
                  <a16:creationId xmlns:a16="http://schemas.microsoft.com/office/drawing/2014/main" id="{18855281-FB7D-47CA-B7C1-B189B205AD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20">
              <a:extLst>
                <a:ext uri="{FF2B5EF4-FFF2-40B4-BE49-F238E27FC236}">
                  <a16:creationId xmlns:a16="http://schemas.microsoft.com/office/drawing/2014/main" id="{CA8BE106-EAA7-47BD-BA46-AEEAA546686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21">
              <a:extLst>
                <a:ext uri="{FF2B5EF4-FFF2-40B4-BE49-F238E27FC236}">
                  <a16:creationId xmlns:a16="http://schemas.microsoft.com/office/drawing/2014/main" id="{9D27EC94-6277-4F7F-B6B4-C0802D1882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22">
              <a:extLst>
                <a:ext uri="{FF2B5EF4-FFF2-40B4-BE49-F238E27FC236}">
                  <a16:creationId xmlns:a16="http://schemas.microsoft.com/office/drawing/2014/main" id="{936B5E29-8BAE-40DD-B11E-05CBE9C721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3">
              <a:extLst>
                <a:ext uri="{FF2B5EF4-FFF2-40B4-BE49-F238E27FC236}">
                  <a16:creationId xmlns:a16="http://schemas.microsoft.com/office/drawing/2014/main" id="{C42FFF6D-4302-41B7-AE4C-30D1939547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4">
              <a:extLst>
                <a:ext uri="{FF2B5EF4-FFF2-40B4-BE49-F238E27FC236}">
                  <a16:creationId xmlns:a16="http://schemas.microsoft.com/office/drawing/2014/main" id="{2976582E-0954-4513-A44F-042B316ECE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5">
              <a:extLst>
                <a:ext uri="{FF2B5EF4-FFF2-40B4-BE49-F238E27FC236}">
                  <a16:creationId xmlns:a16="http://schemas.microsoft.com/office/drawing/2014/main" id="{C38B8BA8-97A4-45CD-ADDC-567C3DB54A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615C0717-87F6-42AC-A435-7B1D643BA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2A02AC5C-CEBA-4968-A829-3F1EEDCCF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22">
              <a:extLst>
                <a:ext uri="{FF2B5EF4-FFF2-40B4-BE49-F238E27FC236}">
                  <a16:creationId xmlns:a16="http://schemas.microsoft.com/office/drawing/2014/main" id="{E16E45FC-1614-41EA-9012-4FE0307C9B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233AF14F-0808-4EC6-894C-34E7ACB045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33ED53A9-E0AE-4C9A-8D95-9120E1AB87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E7936F7-2EEB-44CF-AE89-4E74D64343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02" name="Freeform 5">
              <a:extLst>
                <a:ext uri="{FF2B5EF4-FFF2-40B4-BE49-F238E27FC236}">
                  <a16:creationId xmlns:a16="http://schemas.microsoft.com/office/drawing/2014/main" id="{3FDE4F16-E46C-40AF-BD9F-9282EE2B62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6">
              <a:extLst>
                <a:ext uri="{FF2B5EF4-FFF2-40B4-BE49-F238E27FC236}">
                  <a16:creationId xmlns:a16="http://schemas.microsoft.com/office/drawing/2014/main" id="{C5AC2D65-6735-4838-963B-5FF63724A8C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7">
              <a:extLst>
                <a:ext uri="{FF2B5EF4-FFF2-40B4-BE49-F238E27FC236}">
                  <a16:creationId xmlns:a16="http://schemas.microsoft.com/office/drawing/2014/main" id="{EDDB5E48-E22D-45AE-B385-498A98F638C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8">
              <a:extLst>
                <a:ext uri="{FF2B5EF4-FFF2-40B4-BE49-F238E27FC236}">
                  <a16:creationId xmlns:a16="http://schemas.microsoft.com/office/drawing/2014/main" id="{9F85C77A-0AAE-4B69-B0D0-12C86322FDF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9">
              <a:extLst>
                <a:ext uri="{FF2B5EF4-FFF2-40B4-BE49-F238E27FC236}">
                  <a16:creationId xmlns:a16="http://schemas.microsoft.com/office/drawing/2014/main" id="{2321B5DF-86E1-42C0-A4EE-B3A84DCB2D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10">
              <a:extLst>
                <a:ext uri="{FF2B5EF4-FFF2-40B4-BE49-F238E27FC236}">
                  <a16:creationId xmlns:a16="http://schemas.microsoft.com/office/drawing/2014/main" id="{104F4C02-4731-4652-9071-57C5C7B9C9D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11">
              <a:extLst>
                <a:ext uri="{FF2B5EF4-FFF2-40B4-BE49-F238E27FC236}">
                  <a16:creationId xmlns:a16="http://schemas.microsoft.com/office/drawing/2014/main" id="{884A3D52-E608-474B-B8D4-3E250CC9C6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12">
              <a:extLst>
                <a:ext uri="{FF2B5EF4-FFF2-40B4-BE49-F238E27FC236}">
                  <a16:creationId xmlns:a16="http://schemas.microsoft.com/office/drawing/2014/main" id="{61A0182A-2D8B-4B61-AB8C-2AB835A598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13">
              <a:extLst>
                <a:ext uri="{FF2B5EF4-FFF2-40B4-BE49-F238E27FC236}">
                  <a16:creationId xmlns:a16="http://schemas.microsoft.com/office/drawing/2014/main" id="{2105BF0F-383A-450B-8BEE-44C45781E6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14">
              <a:extLst>
                <a:ext uri="{FF2B5EF4-FFF2-40B4-BE49-F238E27FC236}">
                  <a16:creationId xmlns:a16="http://schemas.microsoft.com/office/drawing/2014/main" id="{F30D4287-5E89-4BBA-81DD-C4725BDC96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15">
              <a:extLst>
                <a:ext uri="{FF2B5EF4-FFF2-40B4-BE49-F238E27FC236}">
                  <a16:creationId xmlns:a16="http://schemas.microsoft.com/office/drawing/2014/main" id="{CDC302B8-98A4-4372-A811-0BF4AFB9AB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16">
              <a:extLst>
                <a:ext uri="{FF2B5EF4-FFF2-40B4-BE49-F238E27FC236}">
                  <a16:creationId xmlns:a16="http://schemas.microsoft.com/office/drawing/2014/main" id="{7EBEE9E4-63CC-4C57-9252-9563C126589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17">
              <a:extLst>
                <a:ext uri="{FF2B5EF4-FFF2-40B4-BE49-F238E27FC236}">
                  <a16:creationId xmlns:a16="http://schemas.microsoft.com/office/drawing/2014/main" id="{31758843-7AE4-4211-8B1E-DF526BCA93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18">
              <a:extLst>
                <a:ext uri="{FF2B5EF4-FFF2-40B4-BE49-F238E27FC236}">
                  <a16:creationId xmlns:a16="http://schemas.microsoft.com/office/drawing/2014/main" id="{C39E8AF7-AEF7-4D40-9252-72CD83AFDC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19">
              <a:extLst>
                <a:ext uri="{FF2B5EF4-FFF2-40B4-BE49-F238E27FC236}">
                  <a16:creationId xmlns:a16="http://schemas.microsoft.com/office/drawing/2014/main" id="{3398A6A5-C9A1-44FF-AAD9-C26BC4558D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20">
              <a:extLst>
                <a:ext uri="{FF2B5EF4-FFF2-40B4-BE49-F238E27FC236}">
                  <a16:creationId xmlns:a16="http://schemas.microsoft.com/office/drawing/2014/main" id="{A323402F-F270-434E-84E1-EB6B811519F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21">
              <a:extLst>
                <a:ext uri="{FF2B5EF4-FFF2-40B4-BE49-F238E27FC236}">
                  <a16:creationId xmlns:a16="http://schemas.microsoft.com/office/drawing/2014/main" id="{06A02DDE-2486-412B-B5B3-030B3845FE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22">
              <a:extLst>
                <a:ext uri="{FF2B5EF4-FFF2-40B4-BE49-F238E27FC236}">
                  <a16:creationId xmlns:a16="http://schemas.microsoft.com/office/drawing/2014/main" id="{7EFE3A99-296D-47EA-8E9F-BD7BCEEFC2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23">
              <a:extLst>
                <a:ext uri="{FF2B5EF4-FFF2-40B4-BE49-F238E27FC236}">
                  <a16:creationId xmlns:a16="http://schemas.microsoft.com/office/drawing/2014/main" id="{B4AFCABE-801F-40A5-80C1-66EA2C963E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24">
              <a:extLst>
                <a:ext uri="{FF2B5EF4-FFF2-40B4-BE49-F238E27FC236}">
                  <a16:creationId xmlns:a16="http://schemas.microsoft.com/office/drawing/2014/main" id="{1D550208-E2AB-49C2-B4D4-196E3F298C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25">
              <a:extLst>
                <a:ext uri="{FF2B5EF4-FFF2-40B4-BE49-F238E27FC236}">
                  <a16:creationId xmlns:a16="http://schemas.microsoft.com/office/drawing/2014/main" id="{4CF10EF2-6FA1-440D-980C-03C1AA1F01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7C5DBD5B-946C-4F80-8E86-F809FD9432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B7068928-6E60-4F79-8187-59C9FC39E0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Isosceles Triangle 22">
              <a:extLst>
                <a:ext uri="{FF2B5EF4-FFF2-40B4-BE49-F238E27FC236}">
                  <a16:creationId xmlns:a16="http://schemas.microsoft.com/office/drawing/2014/main" id="{66211737-3E8E-4D74-A1EA-4D5DD8F8F4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275E2EB8-A313-47BE-AD22-0F248FAED5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2420888"/>
            <a:ext cx="2664296" cy="1214625"/>
          </a:xfrm>
        </p:spPr>
        <p:txBody>
          <a:bodyPr vert="horz" lIns="228600" tIns="228600" rIns="228600" bIns="228600" rtlCol="0" anchor="ctr">
            <a:normAutofit fontScale="90000"/>
          </a:bodyPr>
          <a:lstStyle/>
          <a:p>
            <a:pPr defTabSz="914400"/>
            <a:r>
              <a:rPr lang="es-PE" sz="4000" b="1" spc="-150" dirty="0">
                <a:solidFill>
                  <a:srgbClr val="FFFEFF"/>
                </a:solidFill>
              </a:rPr>
              <a:t>Qué es Solvo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3836085" y="797594"/>
            <a:ext cx="4714155" cy="29820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/>
            <a:r>
              <a:rPr lang="es-PE" dirty="0"/>
              <a:t>Solvo es una compañía internacional que aporta soluciones tecnológicas innovadoras en la gestión de residuos industriales, teniendo muy presente su responsabilidad para contribuir a crear un mundo sostenible.</a:t>
            </a:r>
          </a:p>
          <a:p>
            <a:pPr marL="0" indent="-228600" defTabSz="914400"/>
            <a:r>
              <a:rPr lang="es-PE" b="1" dirty="0"/>
              <a:t>Visita nuestra web haciendo clic aquí.</a:t>
            </a:r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86378907-1506-451B-8410-E9E91050DA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1433" y="4265969"/>
            <a:ext cx="4706777" cy="178399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SOLVO">
            <a:extLst>
              <a:ext uri="{FF2B5EF4-FFF2-40B4-BE49-F238E27FC236}">
                <a16:creationId xmlns:a16="http://schemas.microsoft.com/office/drawing/2014/main" id="{56328548-741A-4D0E-A895-408BF78360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07" y="4478748"/>
            <a:ext cx="4462121" cy="1383257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2772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Servicios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492896"/>
            <a:ext cx="2793374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3 Marcador de contenido"/>
          <p:cNvSpPr>
            <a:spLocks noGrp="1"/>
          </p:cNvSpPr>
          <p:nvPr>
            <p:ph sz="quarter" idx="14"/>
          </p:nvPr>
        </p:nvSpPr>
        <p:spPr>
          <a:xfrm>
            <a:off x="4355976" y="1556792"/>
            <a:ext cx="3960440" cy="43936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PE" sz="1800" dirty="0"/>
              <a:t>Sus servicios se articulan en tres unidades de negocio:</a:t>
            </a:r>
          </a:p>
          <a:p>
            <a:pPr marL="0" indent="0">
              <a:buNone/>
            </a:pPr>
            <a:r>
              <a:rPr lang="es-PE" sz="1800" b="1" dirty="0"/>
              <a:t>Reciclaje de residuos de acero y galvanización</a:t>
            </a:r>
          </a:p>
          <a:p>
            <a:r>
              <a:rPr lang="es-PE" sz="1800" dirty="0"/>
              <a:t>Gestión de polvos de acería de horno de arco eléctrico que fabrican acero común.</a:t>
            </a:r>
          </a:p>
          <a:p>
            <a:r>
              <a:rPr lang="es-PE" sz="1800" dirty="0"/>
              <a:t>Gestión de polvo de aceros inoxidables y especiales.</a:t>
            </a:r>
          </a:p>
          <a:p>
            <a:r>
              <a:rPr lang="es-PE" sz="1800" dirty="0"/>
              <a:t>Valorización de residuos de zinc y sus aleaciones provenientes de la galvanización del acero, inyección de metales y construcción.</a:t>
            </a:r>
          </a:p>
        </p:txBody>
      </p:sp>
    </p:spTree>
    <p:extLst>
      <p:ext uri="{BB962C8B-B14F-4D97-AF65-F5344CB8AC3E}">
        <p14:creationId xmlns:p14="http://schemas.microsoft.com/office/powerpoint/2010/main" val="2872851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332656"/>
            <a:ext cx="7024744" cy="1143000"/>
          </a:xfrm>
        </p:spPr>
        <p:txBody>
          <a:bodyPr/>
          <a:lstStyle/>
          <a:p>
            <a:r>
              <a:rPr lang="es-PE" dirty="0"/>
              <a:t>Misión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1042416" y="1988840"/>
            <a:ext cx="3419856" cy="34930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centra su actividad en la prestación de servicios medioambientales a la industria desarrollando las actividades de reciclaje de residuos de aluminio, reciclaje de residuos de acero y galvanización y gestión de residuos industriales.</a:t>
            </a:r>
          </a:p>
        </p:txBody>
      </p:sp>
      <p:pic>
        <p:nvPicPr>
          <p:cNvPr id="6" name="Marcador de contenido 5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779" y="2132856"/>
            <a:ext cx="2322581" cy="3267463"/>
          </a:xfrm>
        </p:spPr>
      </p:pic>
    </p:spTree>
    <p:extLst>
      <p:ext uri="{BB962C8B-B14F-4D97-AF65-F5344CB8AC3E}">
        <p14:creationId xmlns:p14="http://schemas.microsoft.com/office/powerpoint/2010/main" val="2555132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43490" y="260648"/>
            <a:ext cx="7024744" cy="1143000"/>
          </a:xfrm>
        </p:spPr>
        <p:txBody>
          <a:bodyPr/>
          <a:lstStyle/>
          <a:p>
            <a:r>
              <a:rPr lang="es-PE" dirty="0"/>
              <a:t>Visión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>
          <a:xfrm>
            <a:off x="821432" y="2320280"/>
            <a:ext cx="4038600" cy="30529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PE" dirty="0"/>
              <a:t>GEYESA aporta soluciones a la gestión de residuos industriales teniendo muy presente su responsabilidad social para contribuir a crear un mundo sostenible.</a:t>
            </a:r>
          </a:p>
        </p:txBody>
      </p:sp>
      <p:pic>
        <p:nvPicPr>
          <p:cNvPr id="5" name="4 Marcador de contenido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204864"/>
            <a:ext cx="2946259" cy="28498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4208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10">
            <a:extLst>
              <a:ext uri="{FF2B5EF4-FFF2-40B4-BE49-F238E27FC236}">
                <a16:creationId xmlns:a16="http://schemas.microsoft.com/office/drawing/2014/main" id="{EDB4298B-514D-4087-BFCF-5E0B7C9A9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12">
            <a:extLst>
              <a:ext uri="{FF2B5EF4-FFF2-40B4-BE49-F238E27FC236}">
                <a16:creationId xmlns:a16="http://schemas.microsoft.com/office/drawing/2014/main" id="{04250D78-05C1-41CC-8744-FF36129625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42" name="Freeform 5">
              <a:extLst>
                <a:ext uri="{FF2B5EF4-FFF2-40B4-BE49-F238E27FC236}">
                  <a16:creationId xmlns:a16="http://schemas.microsoft.com/office/drawing/2014/main" id="{488B658F-163C-450C-B32C-2385E374B2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Freeform 6">
              <a:extLst>
                <a:ext uri="{FF2B5EF4-FFF2-40B4-BE49-F238E27FC236}">
                  <a16:creationId xmlns:a16="http://schemas.microsoft.com/office/drawing/2014/main" id="{5AE85F6C-45F9-4F00-8AA8-52BD510596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7">
              <a:extLst>
                <a:ext uri="{FF2B5EF4-FFF2-40B4-BE49-F238E27FC236}">
                  <a16:creationId xmlns:a16="http://schemas.microsoft.com/office/drawing/2014/main" id="{4B0E90C3-F098-46CE-B1D9-44EDE9C6E3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FFF59D4E-9109-4D0A-8064-9C534CCFB9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94B8AAA4-1840-48B9-A1E7-8CE75F8732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5A87B14D-183F-429F-849A-A6DC957B0B4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8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1C261938-CF78-4843-9295-A20FD1591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70557A9F-9800-4BDA-8EA5-312FBB056F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55443555-50A7-490F-A7BD-C3761876BE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0E25D709-0236-44C4-9AD0-23C27FFB64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52D3488E-C376-4058-9B14-3E67ECCF40E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9C0577D-AE94-4E3E-AFE9-87D6F505C6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3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628A3D14-A3AE-415B-81C0-10DABBD63C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7722035-1059-41F4-801E-F6C3F43831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19">
              <a:extLst>
                <a:ext uri="{FF2B5EF4-FFF2-40B4-BE49-F238E27FC236}">
                  <a16:creationId xmlns:a16="http://schemas.microsoft.com/office/drawing/2014/main" id="{98275878-64ED-413C-B1B9-654EE17C5D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0">
              <a:extLst>
                <a:ext uri="{FF2B5EF4-FFF2-40B4-BE49-F238E27FC236}">
                  <a16:creationId xmlns:a16="http://schemas.microsoft.com/office/drawing/2014/main" id="{6BE90BD7-1A14-43A3-8CD4-8D181EE630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accent1">
                  <a:alpha val="12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1">
              <a:extLst>
                <a:ext uri="{FF2B5EF4-FFF2-40B4-BE49-F238E27FC236}">
                  <a16:creationId xmlns:a16="http://schemas.microsoft.com/office/drawing/2014/main" id="{8609B6EC-0BA4-4C45-B9CA-311B34B83AE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2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2">
              <a:extLst>
                <a:ext uri="{FF2B5EF4-FFF2-40B4-BE49-F238E27FC236}">
                  <a16:creationId xmlns:a16="http://schemas.microsoft.com/office/drawing/2014/main" id="{BA3962A2-D76B-4346-9535-356648073A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1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3">
              <a:extLst>
                <a:ext uri="{FF2B5EF4-FFF2-40B4-BE49-F238E27FC236}">
                  <a16:creationId xmlns:a16="http://schemas.microsoft.com/office/drawing/2014/main" id="{28CBAD67-783A-4EFF-852A-40CD9D58C3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1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3" name="Freeform 24">
              <a:extLst>
                <a:ext uri="{FF2B5EF4-FFF2-40B4-BE49-F238E27FC236}">
                  <a16:creationId xmlns:a16="http://schemas.microsoft.com/office/drawing/2014/main" id="{780BC275-9329-40AA-849F-7B258245EE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4" name="Freeform 25">
              <a:extLst>
                <a:ext uri="{FF2B5EF4-FFF2-40B4-BE49-F238E27FC236}">
                  <a16:creationId xmlns:a16="http://schemas.microsoft.com/office/drawing/2014/main" id="{55DA4B63-E5E4-49C5-BC03-E5A312146F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accent1">
                  <a:alpha val="8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3050382" y="630936"/>
            <a:ext cx="5008165" cy="1353310"/>
          </a:xfrm>
        </p:spPr>
        <p:txBody>
          <a:bodyPr anchor="b">
            <a:normAutofit/>
          </a:bodyPr>
          <a:lstStyle/>
          <a:p>
            <a:pPr algn="l"/>
            <a:r>
              <a:rPr lang="es-PE" sz="4400" dirty="0">
                <a:solidFill>
                  <a:schemeClr val="tx1"/>
                </a:solidFill>
              </a:rPr>
              <a:t>Contáctanos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>
          <a:xfrm>
            <a:off x="3050382" y="2161348"/>
            <a:ext cx="5008164" cy="3890460"/>
          </a:xfrm>
        </p:spPr>
        <p:txBody>
          <a:bodyPr anchor="ctr">
            <a:normAutofit/>
          </a:bodyPr>
          <a:lstStyle/>
          <a:p>
            <a:pPr marL="68580" indent="0">
              <a:buNone/>
            </a:pPr>
            <a:r>
              <a:rPr lang="es-PE" sz="3200" dirty="0"/>
              <a:t>Solicita mayores informes por e-mail a:</a:t>
            </a:r>
          </a:p>
          <a:p>
            <a:pPr marL="68580" indent="0">
              <a:buNone/>
            </a:pPr>
            <a:endParaRPr lang="es-PE" sz="3200" dirty="0"/>
          </a:p>
          <a:p>
            <a:pPr marL="68580" indent="0">
              <a:buNone/>
            </a:pPr>
            <a:r>
              <a:rPr lang="es-PE" sz="3200" dirty="0"/>
              <a:t>informes@aulasolvo.com</a:t>
            </a:r>
          </a:p>
        </p:txBody>
      </p:sp>
    </p:spTree>
    <p:extLst>
      <p:ext uri="{BB962C8B-B14F-4D97-AF65-F5344CB8AC3E}">
        <p14:creationId xmlns:p14="http://schemas.microsoft.com/office/powerpoint/2010/main" val="390896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10B6F4"/>
      </a:accent1>
      <a:accent2>
        <a:srgbClr val="3C78C3"/>
      </a:accent2>
      <a:accent3>
        <a:srgbClr val="9F52D0"/>
      </a:accent3>
      <a:accent4>
        <a:srgbClr val="D64198"/>
      </a:accent4>
      <a:accent5>
        <a:srgbClr val="DA2228"/>
      </a:accent5>
      <a:accent6>
        <a:srgbClr val="F18318"/>
      </a:accent6>
      <a:hlink>
        <a:srgbClr val="A8DEE8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C0CB9708-C445-4049-9D7F-4C8684E69AF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182</TotalTime>
  <Words>189</Words>
  <Application>Microsoft Office PowerPoint</Application>
  <PresentationFormat>Presentación en pantalla (4:3)</PresentationFormat>
  <Paragraphs>25</Paragraphs>
  <Slides>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Calibri Light</vt:lpstr>
      <vt:lpstr>Rockwell</vt:lpstr>
      <vt:lpstr>Wingdings</vt:lpstr>
      <vt:lpstr>Atlas</vt:lpstr>
      <vt:lpstr>SOLVO SAC</vt:lpstr>
      <vt:lpstr>ÍNDICE</vt:lpstr>
      <vt:lpstr>Qué es Solvo</vt:lpstr>
      <vt:lpstr>Servicios</vt:lpstr>
      <vt:lpstr>Misión</vt:lpstr>
      <vt:lpstr>Visión</vt:lpstr>
      <vt:lpstr>Contáctanos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Solvo</dc:creator>
  <cp:lastModifiedBy>Gianfranco Barruetto</cp:lastModifiedBy>
  <cp:revision>25</cp:revision>
  <dcterms:created xsi:type="dcterms:W3CDTF">2016-08-15T19:39:54Z</dcterms:created>
  <dcterms:modified xsi:type="dcterms:W3CDTF">2021-03-24T20:03:33Z</dcterms:modified>
</cp:coreProperties>
</file>