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handoutMasterIdLst>
    <p:handoutMasterId r:id="rId10"/>
  </p:handout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249" autoAdjust="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28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</dgm:pt>
    <dgm:pt modelId="{E4189A79-59B0-4238-934E-0B8174562867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DF93BE43-B2F2-4B49-9B39-22CD8134A7CD}" type="pres">
      <dgm:prSet presAssocID="{562CE1A9-53BF-439A-AE8E-496A882614CF}" presName="root" presStyleCnt="0">
        <dgm:presLayoutVars>
          <dgm:dir/>
          <dgm:resizeHandles val="exact"/>
        </dgm:presLayoutVars>
      </dgm:prSet>
      <dgm:spPr/>
    </dgm:pt>
    <dgm:pt modelId="{C2833D8E-C9C0-44B5-8FA3-0AE2F4F68EF1}" type="pres">
      <dgm:prSet presAssocID="{E4189A79-59B0-4238-934E-0B8174562867}" presName="compNode" presStyleCnt="0"/>
      <dgm:spPr/>
    </dgm:pt>
    <dgm:pt modelId="{C3B97F4F-6276-4006-9B18-8D405FB23E5B}" type="pres">
      <dgm:prSet presAssocID="{E4189A79-59B0-4238-934E-0B8174562867}" presName="iconBgRect" presStyleLbl="bgShp" presStyleIdx="0" presStyleCnt="4"/>
      <dgm:spPr/>
    </dgm:pt>
    <dgm:pt modelId="{CDBFA67A-B7E2-414D-87F5-8BD28E8D6F82}" type="pres">
      <dgm:prSet presAssocID="{E4189A79-59B0-4238-934E-0B817456286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D85154BA-A078-4157-AF8B-F5A8EE5DD185}" type="pres">
      <dgm:prSet presAssocID="{E4189A79-59B0-4238-934E-0B8174562867}" presName="spaceRect" presStyleCnt="0"/>
      <dgm:spPr/>
    </dgm:pt>
    <dgm:pt modelId="{A37C5354-7515-4D86-9204-9515D85614B5}" type="pres">
      <dgm:prSet presAssocID="{E4189A79-59B0-4238-934E-0B8174562867}" presName="textRect" presStyleLbl="revTx" presStyleIdx="0" presStyleCnt="4">
        <dgm:presLayoutVars>
          <dgm:chMax val="1"/>
          <dgm:chPref val="1"/>
        </dgm:presLayoutVars>
      </dgm:prSet>
      <dgm:spPr/>
    </dgm:pt>
    <dgm:pt modelId="{0D5D6E51-EC68-4A42-A963-F66713ED6669}" type="pres">
      <dgm:prSet presAssocID="{28EEA0CE-CF44-4AD3-95C6-ADF43F6FD2A1}" presName="sibTrans" presStyleCnt="0"/>
      <dgm:spPr/>
    </dgm:pt>
    <dgm:pt modelId="{79A38C36-3774-4A6D-B2D4-720025FADA89}" type="pres">
      <dgm:prSet presAssocID="{0B7D0020-E361-48C1-9DBA-34EC09409170}" presName="compNode" presStyleCnt="0"/>
      <dgm:spPr/>
    </dgm:pt>
    <dgm:pt modelId="{E24F31AA-DF58-42B7-9F92-C3E30464B3D2}" type="pres">
      <dgm:prSet presAssocID="{0B7D0020-E361-48C1-9DBA-34EC09409170}" presName="iconBgRect" presStyleLbl="bgShp" presStyleIdx="1" presStyleCnt="4"/>
      <dgm:spPr/>
    </dgm:pt>
    <dgm:pt modelId="{499F57D9-63A4-472D-9CBA-D7C19D9AA412}" type="pres">
      <dgm:prSet presAssocID="{0B7D0020-E361-48C1-9DBA-34EC094091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AA4F127-DC84-4054-82BA-2EE35A2AE15F}" type="pres">
      <dgm:prSet presAssocID="{0B7D0020-E361-48C1-9DBA-34EC09409170}" presName="spaceRect" presStyleCnt="0"/>
      <dgm:spPr/>
    </dgm:pt>
    <dgm:pt modelId="{3A3D0553-AFCF-4F32-BB48-5710C4649478}" type="pres">
      <dgm:prSet presAssocID="{0B7D0020-E361-48C1-9DBA-34EC09409170}" presName="textRect" presStyleLbl="revTx" presStyleIdx="1" presStyleCnt="4">
        <dgm:presLayoutVars>
          <dgm:chMax val="1"/>
          <dgm:chPref val="1"/>
        </dgm:presLayoutVars>
      </dgm:prSet>
      <dgm:spPr/>
    </dgm:pt>
    <dgm:pt modelId="{E2FB3921-C298-4DCA-93D7-ED16F541DCCF}" type="pres">
      <dgm:prSet presAssocID="{8D40D6A4-CDAD-4AA6-BAF3-B7BCE99E1861}" presName="sibTrans" presStyleCnt="0"/>
      <dgm:spPr/>
    </dgm:pt>
    <dgm:pt modelId="{7F8B86A5-DB29-47FD-822E-644AECD34498}" type="pres">
      <dgm:prSet presAssocID="{50A85E49-6FA6-4454-9806-2A5B5157E94D}" presName="compNode" presStyleCnt="0"/>
      <dgm:spPr/>
    </dgm:pt>
    <dgm:pt modelId="{A6A5E2B8-48B1-4181-B6B3-1259C59D5CD9}" type="pres">
      <dgm:prSet presAssocID="{50A85E49-6FA6-4454-9806-2A5B5157E94D}" presName="iconBgRect" presStyleLbl="bgShp" presStyleIdx="2" presStyleCnt="4"/>
      <dgm:spPr/>
    </dgm:pt>
    <dgm:pt modelId="{974F9B58-CADE-4290-BC71-89F8C1FE226F}" type="pres">
      <dgm:prSet presAssocID="{50A85E49-6FA6-4454-9806-2A5B5157E9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F1BEB705-3BE3-457B-97C4-B5DF9AEAA7FB}" type="pres">
      <dgm:prSet presAssocID="{50A85E49-6FA6-4454-9806-2A5B5157E94D}" presName="spaceRect" presStyleCnt="0"/>
      <dgm:spPr/>
    </dgm:pt>
    <dgm:pt modelId="{3D572034-8745-4BAB-90AD-C8BA42CD5BAB}" type="pres">
      <dgm:prSet presAssocID="{50A85E49-6FA6-4454-9806-2A5B5157E94D}" presName="textRect" presStyleLbl="revTx" presStyleIdx="2" presStyleCnt="4">
        <dgm:presLayoutVars>
          <dgm:chMax val="1"/>
          <dgm:chPref val="1"/>
        </dgm:presLayoutVars>
      </dgm:prSet>
      <dgm:spPr/>
    </dgm:pt>
    <dgm:pt modelId="{DA841BFD-82A7-4B97-91C8-6CC16D8BA94A}" type="pres">
      <dgm:prSet presAssocID="{A427ED17-5212-4F34-A7CD-F083FD2F78CB}" presName="sibTrans" presStyleCnt="0"/>
      <dgm:spPr/>
    </dgm:pt>
    <dgm:pt modelId="{49BD1A39-0787-4E54-BE5F-F1719E5BE7CC}" type="pres">
      <dgm:prSet presAssocID="{F5AA710D-07CB-40E2-B52E-A37A20A59E74}" presName="compNode" presStyleCnt="0"/>
      <dgm:spPr/>
    </dgm:pt>
    <dgm:pt modelId="{936D2DC1-79F5-4B8A-B88E-BCC983E67765}" type="pres">
      <dgm:prSet presAssocID="{F5AA710D-07CB-40E2-B52E-A37A20A59E74}" presName="iconBgRect" presStyleLbl="bgShp" presStyleIdx="3" presStyleCnt="4"/>
      <dgm:spPr/>
    </dgm:pt>
    <dgm:pt modelId="{B5127C1F-E0B1-4867-B146-24BAEF6313D0}" type="pres">
      <dgm:prSet presAssocID="{F5AA710D-07CB-40E2-B52E-A37A20A59E7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jo"/>
        </a:ext>
      </dgm:extLst>
    </dgm:pt>
    <dgm:pt modelId="{0E455252-56E3-40D8-A096-08CC1435C152}" type="pres">
      <dgm:prSet presAssocID="{F5AA710D-07CB-40E2-B52E-A37A20A59E74}" presName="spaceRect" presStyleCnt="0"/>
      <dgm:spPr/>
    </dgm:pt>
    <dgm:pt modelId="{81D7635D-48CF-4A8E-A834-631766CE8F90}" type="pres">
      <dgm:prSet presAssocID="{F5AA710D-07CB-40E2-B52E-A37A20A59E7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D17D0B-810A-43E7-BEC1-6700C1134EB1}" type="presOf" srcId="{0B7D0020-E361-48C1-9DBA-34EC09409170}" destId="{3A3D0553-AFCF-4F32-BB48-5710C4649478}" srcOrd="0" destOrd="0" presId="urn:microsoft.com/office/officeart/2018/5/layout/IconCircleLabelList"/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07DBD66C-B205-4DDD-978E-359DA408B37D}" type="presOf" srcId="{562CE1A9-53BF-439A-AE8E-496A882614CF}" destId="{DF93BE43-B2F2-4B49-9B39-22CD8134A7CD}" srcOrd="0" destOrd="0" presId="urn:microsoft.com/office/officeart/2018/5/layout/IconCircleLabelList"/>
    <dgm:cxn modelId="{050D5B7D-641C-424E-9601-7CFF96E216B1}" type="presOf" srcId="{50A85E49-6FA6-4454-9806-2A5B5157E94D}" destId="{3D572034-8745-4BAB-90AD-C8BA42CD5BAB}" srcOrd="0" destOrd="0" presId="urn:microsoft.com/office/officeart/2018/5/layout/IconCircleLabelList"/>
    <dgm:cxn modelId="{28725082-3DE4-4B4E-B13D-3FED9860EE86}" type="presOf" srcId="{E4189A79-59B0-4238-934E-0B8174562867}" destId="{A37C5354-7515-4D86-9204-9515D85614B5}" srcOrd="0" destOrd="0" presId="urn:microsoft.com/office/officeart/2018/5/layout/IconCircleLabelList"/>
    <dgm:cxn modelId="{BAB81ADF-94AC-419F-A98D-3B7504031DFB}" type="presOf" srcId="{F5AA710D-07CB-40E2-B52E-A37A20A59E74}" destId="{81D7635D-48CF-4A8E-A834-631766CE8F90}" srcOrd="0" destOrd="0" presId="urn:microsoft.com/office/officeart/2018/5/layout/IconCircleLabelList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C50EF6C0-38E8-41C9-B5DA-2E605AACF3A0}" type="presParOf" srcId="{DF93BE43-B2F2-4B49-9B39-22CD8134A7CD}" destId="{C2833D8E-C9C0-44B5-8FA3-0AE2F4F68EF1}" srcOrd="0" destOrd="0" presId="urn:microsoft.com/office/officeart/2018/5/layout/IconCircleLabelList"/>
    <dgm:cxn modelId="{C384DB68-2E80-4488-ABE3-454CFD2C58E1}" type="presParOf" srcId="{C2833D8E-C9C0-44B5-8FA3-0AE2F4F68EF1}" destId="{C3B97F4F-6276-4006-9B18-8D405FB23E5B}" srcOrd="0" destOrd="0" presId="urn:microsoft.com/office/officeart/2018/5/layout/IconCircleLabelList"/>
    <dgm:cxn modelId="{7FCEBD89-F684-41B4-BE83-4FA5C1A2CB9A}" type="presParOf" srcId="{C2833D8E-C9C0-44B5-8FA3-0AE2F4F68EF1}" destId="{CDBFA67A-B7E2-414D-87F5-8BD28E8D6F82}" srcOrd="1" destOrd="0" presId="urn:microsoft.com/office/officeart/2018/5/layout/IconCircleLabelList"/>
    <dgm:cxn modelId="{AD18E382-4A1B-4AD1-BDB1-6D7913861396}" type="presParOf" srcId="{C2833D8E-C9C0-44B5-8FA3-0AE2F4F68EF1}" destId="{D85154BA-A078-4157-AF8B-F5A8EE5DD185}" srcOrd="2" destOrd="0" presId="urn:microsoft.com/office/officeart/2018/5/layout/IconCircleLabelList"/>
    <dgm:cxn modelId="{54283B49-2911-44FB-B845-026072AE3327}" type="presParOf" srcId="{C2833D8E-C9C0-44B5-8FA3-0AE2F4F68EF1}" destId="{A37C5354-7515-4D86-9204-9515D85614B5}" srcOrd="3" destOrd="0" presId="urn:microsoft.com/office/officeart/2018/5/layout/IconCircleLabelList"/>
    <dgm:cxn modelId="{474D892F-E231-4269-B018-CFFCBBBD76F2}" type="presParOf" srcId="{DF93BE43-B2F2-4B49-9B39-22CD8134A7CD}" destId="{0D5D6E51-EC68-4A42-A963-F66713ED6669}" srcOrd="1" destOrd="0" presId="urn:microsoft.com/office/officeart/2018/5/layout/IconCircleLabelList"/>
    <dgm:cxn modelId="{13103CF5-8EAB-4AD2-A895-C4D34709ECA8}" type="presParOf" srcId="{DF93BE43-B2F2-4B49-9B39-22CD8134A7CD}" destId="{79A38C36-3774-4A6D-B2D4-720025FADA89}" srcOrd="2" destOrd="0" presId="urn:microsoft.com/office/officeart/2018/5/layout/IconCircleLabelList"/>
    <dgm:cxn modelId="{4DB0E7E7-6FC1-471F-9F9F-B698E228DFA8}" type="presParOf" srcId="{79A38C36-3774-4A6D-B2D4-720025FADA89}" destId="{E24F31AA-DF58-42B7-9F92-C3E30464B3D2}" srcOrd="0" destOrd="0" presId="urn:microsoft.com/office/officeart/2018/5/layout/IconCircleLabelList"/>
    <dgm:cxn modelId="{FDC7EA53-24E1-4605-8748-DA4202CE651C}" type="presParOf" srcId="{79A38C36-3774-4A6D-B2D4-720025FADA89}" destId="{499F57D9-63A4-472D-9CBA-D7C19D9AA412}" srcOrd="1" destOrd="0" presId="urn:microsoft.com/office/officeart/2018/5/layout/IconCircleLabelList"/>
    <dgm:cxn modelId="{1071D562-68F3-435D-98C7-E6E834CBD610}" type="presParOf" srcId="{79A38C36-3774-4A6D-B2D4-720025FADA89}" destId="{2AA4F127-DC84-4054-82BA-2EE35A2AE15F}" srcOrd="2" destOrd="0" presId="urn:microsoft.com/office/officeart/2018/5/layout/IconCircleLabelList"/>
    <dgm:cxn modelId="{B416E25C-41AA-4BED-82A5-607EEA70FC88}" type="presParOf" srcId="{79A38C36-3774-4A6D-B2D4-720025FADA89}" destId="{3A3D0553-AFCF-4F32-BB48-5710C4649478}" srcOrd="3" destOrd="0" presId="urn:microsoft.com/office/officeart/2018/5/layout/IconCircleLabelList"/>
    <dgm:cxn modelId="{BA72A82D-390E-40DF-ADB2-B066A5F27A55}" type="presParOf" srcId="{DF93BE43-B2F2-4B49-9B39-22CD8134A7CD}" destId="{E2FB3921-C298-4DCA-93D7-ED16F541DCCF}" srcOrd="3" destOrd="0" presId="urn:microsoft.com/office/officeart/2018/5/layout/IconCircleLabelList"/>
    <dgm:cxn modelId="{36F1D035-15A6-4D94-967D-A3AF4ABC17D1}" type="presParOf" srcId="{DF93BE43-B2F2-4B49-9B39-22CD8134A7CD}" destId="{7F8B86A5-DB29-47FD-822E-644AECD34498}" srcOrd="4" destOrd="0" presId="urn:microsoft.com/office/officeart/2018/5/layout/IconCircleLabelList"/>
    <dgm:cxn modelId="{16D99E64-2562-4D5F-9B4A-437C42D3C393}" type="presParOf" srcId="{7F8B86A5-DB29-47FD-822E-644AECD34498}" destId="{A6A5E2B8-48B1-4181-B6B3-1259C59D5CD9}" srcOrd="0" destOrd="0" presId="urn:microsoft.com/office/officeart/2018/5/layout/IconCircleLabelList"/>
    <dgm:cxn modelId="{D5D46EF6-0CF3-41D0-9349-50CC112EE5D8}" type="presParOf" srcId="{7F8B86A5-DB29-47FD-822E-644AECD34498}" destId="{974F9B58-CADE-4290-BC71-89F8C1FE226F}" srcOrd="1" destOrd="0" presId="urn:microsoft.com/office/officeart/2018/5/layout/IconCircleLabelList"/>
    <dgm:cxn modelId="{264F5009-B10F-4802-A2F5-6737BF61BED6}" type="presParOf" srcId="{7F8B86A5-DB29-47FD-822E-644AECD34498}" destId="{F1BEB705-3BE3-457B-97C4-B5DF9AEAA7FB}" srcOrd="2" destOrd="0" presId="urn:microsoft.com/office/officeart/2018/5/layout/IconCircleLabelList"/>
    <dgm:cxn modelId="{3B2A666B-1113-4A8B-A273-CE238F86F065}" type="presParOf" srcId="{7F8B86A5-DB29-47FD-822E-644AECD34498}" destId="{3D572034-8745-4BAB-90AD-C8BA42CD5BAB}" srcOrd="3" destOrd="0" presId="urn:microsoft.com/office/officeart/2018/5/layout/IconCircleLabelList"/>
    <dgm:cxn modelId="{AE2C1978-B222-4B48-9CB6-C0338E87B830}" type="presParOf" srcId="{DF93BE43-B2F2-4B49-9B39-22CD8134A7CD}" destId="{DA841BFD-82A7-4B97-91C8-6CC16D8BA94A}" srcOrd="5" destOrd="0" presId="urn:microsoft.com/office/officeart/2018/5/layout/IconCircleLabelList"/>
    <dgm:cxn modelId="{63519A54-2207-4541-8831-1091B6AFF82B}" type="presParOf" srcId="{DF93BE43-B2F2-4B49-9B39-22CD8134A7CD}" destId="{49BD1A39-0787-4E54-BE5F-F1719E5BE7CC}" srcOrd="6" destOrd="0" presId="urn:microsoft.com/office/officeart/2018/5/layout/IconCircleLabelList"/>
    <dgm:cxn modelId="{8A41DC0D-40C2-4676-9763-DA7A8B138D5E}" type="presParOf" srcId="{49BD1A39-0787-4E54-BE5F-F1719E5BE7CC}" destId="{936D2DC1-79F5-4B8A-B88E-BCC983E67765}" srcOrd="0" destOrd="0" presId="urn:microsoft.com/office/officeart/2018/5/layout/IconCircleLabelList"/>
    <dgm:cxn modelId="{2252D682-08F2-4312-AA8E-13D4AA7CBECA}" type="presParOf" srcId="{49BD1A39-0787-4E54-BE5F-F1719E5BE7CC}" destId="{B5127C1F-E0B1-4867-B146-24BAEF6313D0}" srcOrd="1" destOrd="0" presId="urn:microsoft.com/office/officeart/2018/5/layout/IconCircleLabelList"/>
    <dgm:cxn modelId="{6EEAA59F-D635-44C0-8A79-AB8297D1464B}" type="presParOf" srcId="{49BD1A39-0787-4E54-BE5F-F1719E5BE7CC}" destId="{0E455252-56E3-40D8-A096-08CC1435C152}" srcOrd="2" destOrd="0" presId="urn:microsoft.com/office/officeart/2018/5/layout/IconCircleLabelList"/>
    <dgm:cxn modelId="{6F38F6E9-6E25-4E9B-8F1C-F5C09BF5F041}" type="presParOf" srcId="{49BD1A39-0787-4E54-BE5F-F1719E5BE7CC}" destId="{81D7635D-48CF-4A8E-A834-631766CE8F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97F4F-6276-4006-9B18-8D405FB23E5B}">
      <dsp:nvSpPr>
        <dsp:cNvPr id="0" name=""/>
        <dsp:cNvSpPr/>
      </dsp:nvSpPr>
      <dsp:spPr>
        <a:xfrm>
          <a:off x="342834" y="1036210"/>
          <a:ext cx="1069048" cy="10690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A67A-B7E2-414D-87F5-8BD28E8D6F82}">
      <dsp:nvSpPr>
        <dsp:cNvPr id="0" name=""/>
        <dsp:cNvSpPr/>
      </dsp:nvSpPr>
      <dsp:spPr>
        <a:xfrm>
          <a:off x="5706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C5354-7515-4D86-9204-9515D85614B5}">
      <dsp:nvSpPr>
        <dsp:cNvPr id="0" name=""/>
        <dsp:cNvSpPr/>
      </dsp:nvSpPr>
      <dsp:spPr>
        <a:xfrm>
          <a:off x="1089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Qué es SOLVO</a:t>
          </a:r>
        </a:p>
      </dsp:txBody>
      <dsp:txXfrm>
        <a:off x="1089" y="2438241"/>
        <a:ext cx="1752539" cy="701015"/>
      </dsp:txXfrm>
    </dsp:sp>
    <dsp:sp modelId="{E24F31AA-DF58-42B7-9F92-C3E30464B3D2}">
      <dsp:nvSpPr>
        <dsp:cNvPr id="0" name=""/>
        <dsp:cNvSpPr/>
      </dsp:nvSpPr>
      <dsp:spPr>
        <a:xfrm>
          <a:off x="2402068" y="1036210"/>
          <a:ext cx="1069048" cy="10690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F57D9-63A4-472D-9CBA-D7C19D9AA412}">
      <dsp:nvSpPr>
        <dsp:cNvPr id="0" name=""/>
        <dsp:cNvSpPr/>
      </dsp:nvSpPr>
      <dsp:spPr>
        <a:xfrm>
          <a:off x="2629898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0553-AFCF-4F32-BB48-5710C4649478}">
      <dsp:nvSpPr>
        <dsp:cNvPr id="0" name=""/>
        <dsp:cNvSpPr/>
      </dsp:nvSpPr>
      <dsp:spPr>
        <a:xfrm>
          <a:off x="2060323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Servicios</a:t>
          </a:r>
        </a:p>
      </dsp:txBody>
      <dsp:txXfrm>
        <a:off x="2060323" y="2438241"/>
        <a:ext cx="1752539" cy="701015"/>
      </dsp:txXfrm>
    </dsp:sp>
    <dsp:sp modelId="{A6A5E2B8-48B1-4181-B6B3-1259C59D5CD9}">
      <dsp:nvSpPr>
        <dsp:cNvPr id="0" name=""/>
        <dsp:cNvSpPr/>
      </dsp:nvSpPr>
      <dsp:spPr>
        <a:xfrm>
          <a:off x="4461301" y="1036210"/>
          <a:ext cx="1069048" cy="10690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F9B58-CADE-4290-BC71-89F8C1FE226F}">
      <dsp:nvSpPr>
        <dsp:cNvPr id="0" name=""/>
        <dsp:cNvSpPr/>
      </dsp:nvSpPr>
      <dsp:spPr>
        <a:xfrm>
          <a:off x="4689131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72034-8745-4BAB-90AD-C8BA42CD5BAB}">
      <dsp:nvSpPr>
        <dsp:cNvPr id="0" name=""/>
        <dsp:cNvSpPr/>
      </dsp:nvSpPr>
      <dsp:spPr>
        <a:xfrm>
          <a:off x="4119556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Misión</a:t>
          </a:r>
        </a:p>
      </dsp:txBody>
      <dsp:txXfrm>
        <a:off x="4119556" y="2438241"/>
        <a:ext cx="1752539" cy="701015"/>
      </dsp:txXfrm>
    </dsp:sp>
    <dsp:sp modelId="{936D2DC1-79F5-4B8A-B88E-BCC983E67765}">
      <dsp:nvSpPr>
        <dsp:cNvPr id="0" name=""/>
        <dsp:cNvSpPr/>
      </dsp:nvSpPr>
      <dsp:spPr>
        <a:xfrm>
          <a:off x="6520535" y="1036210"/>
          <a:ext cx="1069048" cy="1069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27C1F-E0B1-4867-B146-24BAEF6313D0}">
      <dsp:nvSpPr>
        <dsp:cNvPr id="0" name=""/>
        <dsp:cNvSpPr/>
      </dsp:nvSpPr>
      <dsp:spPr>
        <a:xfrm>
          <a:off x="67483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7635D-48CF-4A8E-A834-631766CE8F90}">
      <dsp:nvSpPr>
        <dsp:cNvPr id="0" name=""/>
        <dsp:cNvSpPr/>
      </dsp:nvSpPr>
      <dsp:spPr>
        <a:xfrm>
          <a:off x="6178790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Visión</a:t>
          </a:r>
        </a:p>
      </dsp:txBody>
      <dsp:txXfrm>
        <a:off x="6178790" y="2438241"/>
        <a:ext cx="1752539" cy="70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02843CB2-A641-4BA5-A12B-87021C8822F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D86E564-C24A-46C4-8974-E71C85D6061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0BB2B2-7B45-40E8-A3A5-755455851F8A}" type="datetimeFigureOut">
              <a:rPr lang="es-PE" smtClean="0"/>
              <a:t>24/03/2021</a:t>
            </a:fld>
            <a:endParaRPr lang="es-PE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D66FE9B-F3AC-4110-86A7-16ED8A2CAC6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EFA73C5E-A994-46EF-8C39-4BF17F772E7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D2A810-6FF9-484C-9312-A23E17AB6D57}" type="slidenum">
              <a:rPr lang="es-PE" smtClean="0"/>
              <a:t>‹Nº›</a:t>
            </a:fld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32703449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E" dirty="0"/>
              <a:t>Solvo es una compañía internacional que aporta soluciones tecnológicas innovadoras en la gestión de residuos industriales, teniendo muy presente su responsabilidad para contribuir a crear un mundo sostenible.</a:t>
            </a:r>
          </a:p>
          <a:p>
            <a:endParaRPr lang="es-PE" dirty="0"/>
          </a:p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2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950785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3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01863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4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70423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40930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6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529915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7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72810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DF423B-20EE-4B4E-9331-08534D6E4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8B0462-75E9-4B1D-8B86-70E9E8F4C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4E69918-1325-4CA2-9AB0-85EE8D6D8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7A5071B7-1CAE-4E86-9CA1-F918E5ED3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15A709AE-C597-4F0F-9CAA-FE0F9071D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13C053-C9C1-4E6A-B009-C4B4DDAB9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AE5B33-92CA-42D0-B84A-7AFE673AB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9CFEC47-604F-4921-8C95-501EDBD84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7449E73-1609-4FCE-B4A0-7C4BA7E1F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212DE114-EF7D-4E44-B0AA-C84E525E9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368FDEB-E7AA-4C77-B71A-98163A4669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A0649E67-96B5-4930-98AF-82AC94609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26C88EF-A37D-44C3-934C-42AA5B512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0442B81-6DBB-491C-B230-24678522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3426BCC-D22C-403C-8DCC-D90D2298D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267F8A8D-44CE-4AF4-9157-8A83CC462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A8C909B-F38A-40E8-AFDA-DC78B0861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F1979438-48F8-498A-9404-803B48B99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43C1135D-3BE6-4AA0-9092-DA224D361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3056CE6-A290-4B53-A183-2F813443C6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336073A9-4BB3-4518-95E4-42138439A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81D50-41EB-47B6-A74B-B4590663D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010" y="-6706"/>
            <a:ext cx="914601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239234" y="697181"/>
            <a:ext cx="8664736" cy="2726557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06AD6B3-B348-4CE7-AFAD-F882E7795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206292"/>
            <a:ext cx="9144574" cy="1771275"/>
            <a:chOff x="1" y="3893141"/>
            <a:chExt cx="12192755" cy="1771275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13F5A56-3C10-4EB6-A41F-B2387E13B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931031-0A9A-4132-A62C-407AFAC3F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62986" y="4293388"/>
            <a:ext cx="6625241" cy="727748"/>
          </a:xfrm>
        </p:spPr>
        <p:txBody>
          <a:bodyPr>
            <a:normAutofit/>
          </a:bodyPr>
          <a:lstStyle/>
          <a:p>
            <a:r>
              <a:rPr lang="es-PE" sz="3500" dirty="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62987" y="5021137"/>
            <a:ext cx="6625240" cy="522636"/>
          </a:xfrm>
        </p:spPr>
        <p:txBody>
          <a:bodyPr>
            <a:normAutofit/>
          </a:bodyPr>
          <a:lstStyle/>
          <a:p>
            <a:r>
              <a:rPr lang="es-PE" sz="1400"/>
              <a:t>GIANFRANCO BARRUETTO</a:t>
            </a:r>
          </a:p>
        </p:txBody>
      </p:sp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772354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defTabSz="914400"/>
            <a:r>
              <a:rPr lang="en-US" sz="4000" spc="-15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s-PE" dirty="0"/>
              <a:t>Solvo es una compañía internacional que aporta soluciones tecnológicas innovadoras en la gestión de residuos industriales, teniendo muy presente su responsabilidad para contribuir a crear un mundo sostenible.</a:t>
            </a:r>
          </a:p>
          <a:p>
            <a:pPr marL="0" indent="-228600" defTabSz="914400"/>
            <a:r>
              <a:rPr lang="es-PE" b="1" dirty="0"/>
              <a:t>Visita nuestra web haciendo clic aquí.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225</Words>
  <Application>Microsoft Office PowerPoint</Application>
  <PresentationFormat>Presentación en pantalla (4:3)</PresentationFormat>
  <Paragraphs>32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22</cp:revision>
  <dcterms:created xsi:type="dcterms:W3CDTF">2016-08-15T19:39:54Z</dcterms:created>
  <dcterms:modified xsi:type="dcterms:W3CDTF">2021-03-24T23:58:52Z</dcterms:modified>
</cp:coreProperties>
</file>