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n-US" dirty="0"/>
              <a:t>Solvo es una </a:t>
            </a:r>
            <a:r>
              <a:rPr lang="en-US" dirty="0" err="1"/>
              <a:t>compañía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que </a:t>
            </a:r>
            <a:r>
              <a:rPr lang="en-US" dirty="0" err="1"/>
              <a:t>aporta</a:t>
            </a:r>
            <a:r>
              <a:rPr lang="en-US" dirty="0"/>
              <a:t> </a:t>
            </a:r>
            <a:r>
              <a:rPr lang="en-US" dirty="0" err="1"/>
              <a:t>soluciones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</a:t>
            </a:r>
            <a:r>
              <a:rPr lang="en-US" dirty="0" err="1"/>
              <a:t>innovadoras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residuos</a:t>
            </a:r>
            <a:r>
              <a:rPr lang="en-US" dirty="0"/>
              <a:t> </a:t>
            </a:r>
            <a:r>
              <a:rPr lang="en-US" dirty="0" err="1"/>
              <a:t>industriales</a:t>
            </a:r>
            <a:r>
              <a:rPr lang="en-US" dirty="0"/>
              <a:t>, </a:t>
            </a:r>
            <a:r>
              <a:rPr lang="en-US" dirty="0" err="1"/>
              <a:t>teniendo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responsabilidad</a:t>
            </a:r>
            <a:r>
              <a:rPr lang="en-US" dirty="0"/>
              <a:t> para </a:t>
            </a:r>
            <a:r>
              <a:rPr lang="en-US" dirty="0" err="1"/>
              <a:t>contribuir</a:t>
            </a:r>
            <a:r>
              <a:rPr lang="en-US" dirty="0"/>
              <a:t> a </a:t>
            </a:r>
            <a:r>
              <a:rPr lang="en-US" dirty="0" err="1"/>
              <a:t>crear</a:t>
            </a:r>
            <a:r>
              <a:rPr lang="en-US" dirty="0"/>
              <a:t>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.</a:t>
            </a:r>
          </a:p>
          <a:p>
            <a:pPr marL="0" indent="-228600" defTabSz="914400"/>
            <a:r>
              <a:rPr lang="en-US" b="1" dirty="0" err="1"/>
              <a:t>Visita</a:t>
            </a:r>
            <a:r>
              <a:rPr lang="en-US" b="1" dirty="0"/>
              <a:t> </a:t>
            </a:r>
            <a:r>
              <a:rPr lang="en-US" b="1" dirty="0" err="1"/>
              <a:t>nuestra</a:t>
            </a:r>
            <a:r>
              <a:rPr lang="en-US" b="1" dirty="0"/>
              <a:t> web </a:t>
            </a:r>
            <a:r>
              <a:rPr lang="en-US" b="1" dirty="0" err="1"/>
              <a:t>haciendo</a:t>
            </a:r>
            <a:r>
              <a:rPr lang="en-US" b="1" dirty="0"/>
              <a:t> </a:t>
            </a:r>
            <a:r>
              <a:rPr lang="en-US" b="1" dirty="0" err="1"/>
              <a:t>clic</a:t>
            </a:r>
            <a:r>
              <a:rPr lang="en-US" b="1" dirty="0"/>
              <a:t> </a:t>
            </a:r>
            <a:r>
              <a:rPr lang="en-US" b="1" dirty="0" err="1"/>
              <a:t>aquí</a:t>
            </a:r>
            <a:r>
              <a:rPr lang="en-US" b="1" dirty="0"/>
              <a:t>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19</cp:revision>
  <dcterms:created xsi:type="dcterms:W3CDTF">2016-08-15T19:39:54Z</dcterms:created>
  <dcterms:modified xsi:type="dcterms:W3CDTF">2021-03-24T03:23:19Z</dcterms:modified>
</cp:coreProperties>
</file>