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220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37205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42648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47517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972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52462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08579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42904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84241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9447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23293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EE6C4C8-1D2E-4779-89D5-F2C40BE92428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7EBBCAC-A3B2-4189-AFBB-B0FEC0E47C30}" type="slidenum">
              <a:rPr lang="es-PE" smtClean="0"/>
              <a:t>‹Nº›</a:t>
            </a:fld>
            <a:endParaRPr lang="es-P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488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F7B25F-2979-4F84-A2E2-D5E7A10E2DA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51819E66-757C-475F-8FCA-232D78F6BF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147228126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Calibri</vt:lpstr>
      <vt:lpstr>Calibri Light</vt:lpstr>
      <vt:lpstr>Retrospección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Gianfranco Barruetto</dc:creator>
  <cp:lastModifiedBy>Gianfranco Barruetto</cp:lastModifiedBy>
  <cp:revision>1</cp:revision>
  <dcterms:created xsi:type="dcterms:W3CDTF">2021-03-24T22:24:55Z</dcterms:created>
  <dcterms:modified xsi:type="dcterms:W3CDTF">2021-03-24T22:31:01Z</dcterms:modified>
</cp:coreProperties>
</file>